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40" r:id="rId2"/>
  </p:sldMasterIdLst>
  <p:notesMasterIdLst>
    <p:notesMasterId r:id="rId5"/>
  </p:notesMasterIdLst>
  <p:sldIdLst>
    <p:sldId id="260" r:id="rId3"/>
    <p:sldId id="27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ACCF"/>
    <a:srgbClr val="A7D2E5"/>
    <a:srgbClr val="52A4AE"/>
    <a:srgbClr val="FF9933"/>
    <a:srgbClr val="FF9966"/>
    <a:srgbClr val="FFFFFF"/>
    <a:srgbClr val="405E62"/>
    <a:srgbClr val="92BFB5"/>
    <a:srgbClr val="B6D3B7"/>
    <a:srgbClr val="E1EA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81" d="100"/>
          <a:sy n="81" d="100"/>
        </p:scale>
        <p:origin x="12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F58D-4693-4D7D-ADA6-732BDE111134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567A2-8DEF-40AA-809F-50C0F430C2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98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2025/5/9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94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3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678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376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74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812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 flipH="1" flipV="1">
            <a:off x="-15944" y="5422431"/>
            <a:ext cx="1120172" cy="1152143"/>
            <a:chOff x="1565992" y="3100101"/>
            <a:chExt cx="1406469" cy="2632106"/>
          </a:xfrm>
        </p:grpSpPr>
        <p:sp>
          <p:nvSpPr>
            <p:cNvPr id="16" name="等腰三角形 26"/>
            <p:cNvSpPr/>
            <p:nvPr userDrawn="1"/>
          </p:nvSpPr>
          <p:spPr>
            <a:xfrm flipV="1">
              <a:off x="1565992" y="3111145"/>
              <a:ext cx="1406469" cy="2621062"/>
            </a:xfrm>
            <a:custGeom>
              <a:avLst/>
              <a:gdLst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6469 w 1406469"/>
                <a:gd name="connsiteY2" fmla="*/ 3476740 h 3476740"/>
                <a:gd name="connsiteX3" fmla="*/ 0 w 1406469"/>
                <a:gd name="connsiteY3" fmla="*/ 3476740 h 3476740"/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0412 w 1406469"/>
                <a:gd name="connsiteY2" fmla="*/ 881316 h 3476740"/>
                <a:gd name="connsiteX3" fmla="*/ 1406469 w 1406469"/>
                <a:gd name="connsiteY3" fmla="*/ 3476740 h 3476740"/>
                <a:gd name="connsiteX4" fmla="*/ 0 w 1406469"/>
                <a:gd name="connsiteY4" fmla="*/ 3476740 h 3476740"/>
                <a:gd name="connsiteX0" fmla="*/ 0 w 1406469"/>
                <a:gd name="connsiteY0" fmla="*/ 3476740 h 3476740"/>
                <a:gd name="connsiteX1" fmla="*/ 1058581 w 1406469"/>
                <a:gd name="connsiteY1" fmla="*/ 855678 h 3476740"/>
                <a:gd name="connsiteX2" fmla="*/ 1406469 w 1406469"/>
                <a:gd name="connsiteY2" fmla="*/ 0 h 3476740"/>
                <a:gd name="connsiteX3" fmla="*/ 1400412 w 1406469"/>
                <a:gd name="connsiteY3" fmla="*/ 881316 h 3476740"/>
                <a:gd name="connsiteX4" fmla="*/ 1406469 w 1406469"/>
                <a:gd name="connsiteY4" fmla="*/ 3476740 h 3476740"/>
                <a:gd name="connsiteX5" fmla="*/ 0 w 1406469"/>
                <a:gd name="connsiteY5" fmla="*/ 3476740 h 3476740"/>
                <a:gd name="connsiteX0" fmla="*/ 0 w 1406469"/>
                <a:gd name="connsiteY0" fmla="*/ 2621062 h 2621062"/>
                <a:gd name="connsiteX1" fmla="*/ 1058581 w 1406469"/>
                <a:gd name="connsiteY1" fmla="*/ 0 h 2621062"/>
                <a:gd name="connsiteX2" fmla="*/ 1400412 w 1406469"/>
                <a:gd name="connsiteY2" fmla="*/ 25638 h 2621062"/>
                <a:gd name="connsiteX3" fmla="*/ 1406469 w 1406469"/>
                <a:gd name="connsiteY3" fmla="*/ 2621062 h 2621062"/>
                <a:gd name="connsiteX4" fmla="*/ 0 w 1406469"/>
                <a:gd name="connsiteY4" fmla="*/ 2621062 h 262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469" h="2621062">
                  <a:moveTo>
                    <a:pt x="0" y="2621062"/>
                  </a:moveTo>
                  <a:lnTo>
                    <a:pt x="1058581" y="0"/>
                  </a:lnTo>
                  <a:lnTo>
                    <a:pt x="1400412" y="25638"/>
                  </a:lnTo>
                  <a:lnTo>
                    <a:pt x="1406469" y="2621062"/>
                  </a:lnTo>
                  <a:lnTo>
                    <a:pt x="0" y="2621062"/>
                  </a:lnTo>
                  <a:close/>
                </a:path>
              </a:pathLst>
            </a:custGeom>
            <a:gradFill>
              <a:gsLst>
                <a:gs pos="76000">
                  <a:srgbClr val="52A4AE"/>
                </a:gs>
                <a:gs pos="37000">
                  <a:srgbClr val="92BFB5"/>
                </a:gs>
              </a:gsLst>
              <a:lin ang="1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/>
          </p:nvSpPr>
          <p:spPr>
            <a:xfrm flipV="1">
              <a:off x="1779353" y="3100101"/>
              <a:ext cx="1175657" cy="1389601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rgbClr val="77B6BF"/>
                </a:gs>
                <a:gs pos="45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6404298" y="-615311"/>
            <a:ext cx="5787702" cy="3740603"/>
            <a:chOff x="6404298" y="-615311"/>
            <a:chExt cx="5787702" cy="3740603"/>
          </a:xfrm>
        </p:grpSpPr>
        <p:sp>
          <p:nvSpPr>
            <p:cNvPr id="19" name="等腰三角形 18"/>
            <p:cNvSpPr/>
            <p:nvPr userDrawn="1"/>
          </p:nvSpPr>
          <p:spPr>
            <a:xfrm flipV="1">
              <a:off x="9918359" y="-2"/>
              <a:ext cx="2273641" cy="2225843"/>
            </a:xfrm>
            <a:prstGeom prst="triangle">
              <a:avLst>
                <a:gd name="adj" fmla="val 100000"/>
              </a:avLst>
            </a:prstGeom>
            <a:gradFill>
              <a:gsLst>
                <a:gs pos="75000">
                  <a:srgbClr val="5CACCF"/>
                </a:gs>
                <a:gs pos="31000">
                  <a:srgbClr val="B6D3B7"/>
                </a:gs>
              </a:gsLst>
              <a:lin ang="30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21"/>
            <p:cNvSpPr/>
            <p:nvPr userDrawn="1"/>
          </p:nvSpPr>
          <p:spPr>
            <a:xfrm>
              <a:off x="7858555" y="613606"/>
              <a:ext cx="1215869" cy="1409798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1175168 w 1175168"/>
                <a:gd name="connsiteY0" fmla="*/ 1423350 h 1442358"/>
                <a:gd name="connsiteX1" fmla="*/ 446919 w 1175168"/>
                <a:gd name="connsiteY1" fmla="*/ 1442358 h 1442358"/>
                <a:gd name="connsiteX2" fmla="*/ 0 w 1175168"/>
                <a:gd name="connsiteY2" fmla="*/ 0 h 1442358"/>
                <a:gd name="connsiteX3" fmla="*/ 1175168 w 1175168"/>
                <a:gd name="connsiteY3" fmla="*/ 1423350 h 1442358"/>
                <a:gd name="connsiteX0" fmla="*/ 1215869 w 1215869"/>
                <a:gd name="connsiteY0" fmla="*/ 1390790 h 1409798"/>
                <a:gd name="connsiteX1" fmla="*/ 487620 w 1215869"/>
                <a:gd name="connsiteY1" fmla="*/ 1409798 h 1409798"/>
                <a:gd name="connsiteX2" fmla="*/ 0 w 1215869"/>
                <a:gd name="connsiteY2" fmla="*/ 0 h 1409798"/>
                <a:gd name="connsiteX3" fmla="*/ 1215869 w 1215869"/>
                <a:gd name="connsiteY3" fmla="*/ 1390790 h 1409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869" h="1409798">
                  <a:moveTo>
                    <a:pt x="1215869" y="1390790"/>
                  </a:moveTo>
                  <a:lnTo>
                    <a:pt x="487620" y="1409798"/>
                  </a:lnTo>
                  <a:lnTo>
                    <a:pt x="0" y="0"/>
                  </a:lnTo>
                  <a:lnTo>
                    <a:pt x="1215869" y="1390790"/>
                  </a:lnTo>
                  <a:close/>
                </a:path>
              </a:pathLst>
            </a:custGeom>
            <a:gradFill>
              <a:gsLst>
                <a:gs pos="62000">
                  <a:srgbClr val="52A4AE"/>
                </a:gs>
                <a:gs pos="35000">
                  <a:srgbClr val="92BFB5"/>
                </a:gs>
              </a:gsLst>
              <a:lin ang="19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1"/>
            <p:cNvSpPr/>
            <p:nvPr userDrawn="1"/>
          </p:nvSpPr>
          <p:spPr>
            <a:xfrm>
              <a:off x="7854306" y="615599"/>
              <a:ext cx="598827" cy="142529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728249 w 728249"/>
                <a:gd name="connsiteY0" fmla="*/ 1369482 h 1388490"/>
                <a:gd name="connsiteX1" fmla="*/ 0 w 728249"/>
                <a:gd name="connsiteY1" fmla="*/ 1388490 h 1388490"/>
                <a:gd name="connsiteX2" fmla="*/ 272516 w 728249"/>
                <a:gd name="connsiteY2" fmla="*/ 0 h 1388490"/>
                <a:gd name="connsiteX3" fmla="*/ 728249 w 728249"/>
                <a:gd name="connsiteY3" fmla="*/ 1369482 h 1388490"/>
                <a:gd name="connsiteX0" fmla="*/ 487618 w 487618"/>
                <a:gd name="connsiteY0" fmla="*/ 1369482 h 1369482"/>
                <a:gd name="connsiteX1" fmla="*/ 0 w 487618"/>
                <a:gd name="connsiteY1" fmla="*/ 1364427 h 1369482"/>
                <a:gd name="connsiteX2" fmla="*/ 31885 w 487618"/>
                <a:gd name="connsiteY2" fmla="*/ 0 h 1369482"/>
                <a:gd name="connsiteX3" fmla="*/ 487618 w 487618"/>
                <a:gd name="connsiteY3" fmla="*/ 1369482 h 1369482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116106 w 571839"/>
                <a:gd name="connsiteY2" fmla="*/ 0 h 1376459"/>
                <a:gd name="connsiteX3" fmla="*/ 571839 w 571839"/>
                <a:gd name="connsiteY3" fmla="*/ 1369482 h 1376459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67979 w 571839"/>
                <a:gd name="connsiteY2" fmla="*/ 0 h 1376459"/>
                <a:gd name="connsiteX3" fmla="*/ 571839 w 571839"/>
                <a:gd name="connsiteY3" fmla="*/ 1369482 h 1376459"/>
                <a:gd name="connsiteX0" fmla="*/ 598827 w 598827"/>
                <a:gd name="connsiteY0" fmla="*/ 1418322 h 1425299"/>
                <a:gd name="connsiteX1" fmla="*/ 26988 w 598827"/>
                <a:gd name="connsiteY1" fmla="*/ 1425299 h 1425299"/>
                <a:gd name="connsiteX2" fmla="*/ 0 w 598827"/>
                <a:gd name="connsiteY2" fmla="*/ 0 h 1425299"/>
                <a:gd name="connsiteX3" fmla="*/ 598827 w 598827"/>
                <a:gd name="connsiteY3" fmla="*/ 1418322 h 142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827" h="1425299">
                  <a:moveTo>
                    <a:pt x="598827" y="1418322"/>
                  </a:moveTo>
                  <a:lnTo>
                    <a:pt x="26988" y="1425299"/>
                  </a:lnTo>
                  <a:lnTo>
                    <a:pt x="0" y="0"/>
                  </a:lnTo>
                  <a:lnTo>
                    <a:pt x="598827" y="1418322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 userDrawn="1"/>
          </p:nvSpPr>
          <p:spPr>
            <a:xfrm flipV="1">
              <a:off x="10981437" y="1028695"/>
              <a:ext cx="1210563" cy="2096597"/>
            </a:xfrm>
            <a:prstGeom prst="triangle">
              <a:avLst>
                <a:gd name="adj" fmla="val 100000"/>
              </a:avLst>
            </a:prstGeom>
            <a:gradFill>
              <a:gsLst>
                <a:gs pos="63000">
                  <a:srgbClr val="A7D2E5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 userDrawn="1"/>
          </p:nvSpPr>
          <p:spPr>
            <a:xfrm flipV="1">
              <a:off x="10976024" y="1028694"/>
              <a:ext cx="1210563" cy="980579"/>
            </a:xfrm>
            <a:prstGeom prst="triangle">
              <a:avLst>
                <a:gd name="adj" fmla="val 100000"/>
              </a:avLst>
            </a:prstGeom>
            <a:gradFill>
              <a:gsLst>
                <a:gs pos="65000">
                  <a:srgbClr val="5CACCF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1"/>
            <p:cNvSpPr/>
            <p:nvPr userDrawn="1"/>
          </p:nvSpPr>
          <p:spPr>
            <a:xfrm>
              <a:off x="9315405" y="-484853"/>
              <a:ext cx="1697920" cy="2760286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7920" h="2760286">
                  <a:moveTo>
                    <a:pt x="0" y="2760286"/>
                  </a:moveTo>
                  <a:lnTo>
                    <a:pt x="77866" y="0"/>
                  </a:lnTo>
                  <a:lnTo>
                    <a:pt x="1697920" y="1535186"/>
                  </a:lnTo>
                  <a:lnTo>
                    <a:pt x="0" y="2760286"/>
                  </a:lnTo>
                  <a:close/>
                </a:path>
              </a:pathLst>
            </a:custGeom>
            <a:gradFill>
              <a:gsLst>
                <a:gs pos="93000">
                  <a:srgbClr val="52A4AE"/>
                </a:gs>
                <a:gs pos="40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1"/>
            <p:cNvSpPr/>
            <p:nvPr userDrawn="1"/>
          </p:nvSpPr>
          <p:spPr>
            <a:xfrm>
              <a:off x="7854758" y="-615311"/>
              <a:ext cx="1569062" cy="2897490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459311 w 1569062"/>
                <a:gd name="connsiteY0" fmla="*/ 2897490 h 2897490"/>
                <a:gd name="connsiteX1" fmla="*/ 0 w 1569062"/>
                <a:gd name="connsiteY1" fmla="*/ 1229977 h 2897490"/>
                <a:gd name="connsiteX2" fmla="*/ 1569062 w 1569062"/>
                <a:gd name="connsiteY2" fmla="*/ 0 h 2897490"/>
                <a:gd name="connsiteX3" fmla="*/ 1459311 w 1569062"/>
                <a:gd name="connsiteY3" fmla="*/ 2897490 h 289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9062" h="2897490">
                  <a:moveTo>
                    <a:pt x="1459311" y="2897490"/>
                  </a:moveTo>
                  <a:lnTo>
                    <a:pt x="0" y="1229977"/>
                  </a:lnTo>
                  <a:lnTo>
                    <a:pt x="1569062" y="0"/>
                  </a:lnTo>
                  <a:lnTo>
                    <a:pt x="1459311" y="2897490"/>
                  </a:lnTo>
                  <a:close/>
                </a:path>
              </a:pathLst>
            </a:custGeom>
            <a:gradFill>
              <a:gsLst>
                <a:gs pos="100000">
                  <a:srgbClr val="52A4AE"/>
                </a:gs>
                <a:gs pos="37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1"/>
            <p:cNvSpPr/>
            <p:nvPr userDrawn="1"/>
          </p:nvSpPr>
          <p:spPr>
            <a:xfrm rot="19016716">
              <a:off x="7429689" y="1625281"/>
              <a:ext cx="749276" cy="47365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3510" h="1200099">
                  <a:moveTo>
                    <a:pt x="545691" y="1200100"/>
                  </a:moveTo>
                  <a:lnTo>
                    <a:pt x="0" y="287234"/>
                  </a:lnTo>
                  <a:lnTo>
                    <a:pt x="1113511" y="0"/>
                  </a:lnTo>
                  <a:lnTo>
                    <a:pt x="545691" y="1200100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1"/>
            <p:cNvSpPr/>
            <p:nvPr userDrawn="1"/>
          </p:nvSpPr>
          <p:spPr>
            <a:xfrm rot="19016716">
              <a:off x="6932975" y="1332339"/>
              <a:ext cx="813578" cy="55312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9070" h="1401450">
                  <a:moveTo>
                    <a:pt x="302414" y="1401450"/>
                  </a:moveTo>
                  <a:lnTo>
                    <a:pt x="0" y="1"/>
                  </a:lnTo>
                  <a:lnTo>
                    <a:pt x="1209069" y="699361"/>
                  </a:lnTo>
                  <a:lnTo>
                    <a:pt x="302414" y="140145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1"/>
            <p:cNvSpPr/>
            <p:nvPr userDrawn="1"/>
          </p:nvSpPr>
          <p:spPr>
            <a:xfrm rot="19016716">
              <a:off x="6404298" y="1055749"/>
              <a:ext cx="493101" cy="56486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805" h="1431177">
                  <a:moveTo>
                    <a:pt x="0" y="699715"/>
                  </a:moveTo>
                  <a:lnTo>
                    <a:pt x="242889" y="1"/>
                  </a:lnTo>
                  <a:lnTo>
                    <a:pt x="732804" y="1431176"/>
                  </a:lnTo>
                  <a:lnTo>
                    <a:pt x="0" y="699715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1"/>
            <p:cNvSpPr/>
            <p:nvPr userDrawn="1"/>
          </p:nvSpPr>
          <p:spPr>
            <a:xfrm rot="19016716">
              <a:off x="6519455" y="1855065"/>
              <a:ext cx="420702" cy="39939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  <a:gd name="connsiteX0" fmla="*/ 0 w 732804"/>
                <a:gd name="connsiteY0" fmla="*/ 424454 h 1155916"/>
                <a:gd name="connsiteX1" fmla="*/ 703793 w 732804"/>
                <a:gd name="connsiteY1" fmla="*/ 1 h 1155916"/>
                <a:gd name="connsiteX2" fmla="*/ 732804 w 732804"/>
                <a:gd name="connsiteY2" fmla="*/ 1155915 h 1155916"/>
                <a:gd name="connsiteX3" fmla="*/ 0 w 732804"/>
                <a:gd name="connsiteY3" fmla="*/ 424454 h 1155916"/>
                <a:gd name="connsiteX0" fmla="*/ 0 w 703794"/>
                <a:gd name="connsiteY0" fmla="*/ 424454 h 1436384"/>
                <a:gd name="connsiteX1" fmla="*/ 703793 w 703794"/>
                <a:gd name="connsiteY1" fmla="*/ 1 h 1436384"/>
                <a:gd name="connsiteX2" fmla="*/ 358875 w 703794"/>
                <a:gd name="connsiteY2" fmla="*/ 1436384 h 1436384"/>
                <a:gd name="connsiteX3" fmla="*/ 0 w 703794"/>
                <a:gd name="connsiteY3" fmla="*/ 424454 h 1436384"/>
                <a:gd name="connsiteX0" fmla="*/ 0 w 625213"/>
                <a:gd name="connsiteY0" fmla="*/ 0 h 1011930"/>
                <a:gd name="connsiteX1" fmla="*/ 625212 w 625213"/>
                <a:gd name="connsiteY1" fmla="*/ 76158 h 1011930"/>
                <a:gd name="connsiteX2" fmla="*/ 358875 w 625213"/>
                <a:gd name="connsiteY2" fmla="*/ 1011930 h 1011930"/>
                <a:gd name="connsiteX3" fmla="*/ 0 w 625213"/>
                <a:gd name="connsiteY3" fmla="*/ 0 h 101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213" h="1011930">
                  <a:moveTo>
                    <a:pt x="0" y="0"/>
                  </a:moveTo>
                  <a:lnTo>
                    <a:pt x="625212" y="76158"/>
                  </a:lnTo>
                  <a:lnTo>
                    <a:pt x="358875" y="10119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矩形 29"/>
          <p:cNvSpPr/>
          <p:nvPr userDrawn="1"/>
        </p:nvSpPr>
        <p:spPr>
          <a:xfrm>
            <a:off x="197820" y="263237"/>
            <a:ext cx="11797868" cy="6605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/>
          <p:nvPr userDrawn="1"/>
        </p:nvGrpSpPr>
        <p:grpSpPr>
          <a:xfrm>
            <a:off x="5659987" y="1377793"/>
            <a:ext cx="906097" cy="0"/>
            <a:chOff x="5444832" y="1399309"/>
            <a:chExt cx="906097" cy="0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5444832" y="1399309"/>
              <a:ext cx="454994" cy="0"/>
            </a:xfrm>
            <a:prstGeom prst="line">
              <a:avLst/>
            </a:prstGeom>
            <a:ln w="57150">
              <a:gradFill>
                <a:gsLst>
                  <a:gs pos="0">
                    <a:srgbClr val="92BFB5"/>
                  </a:gs>
                  <a:gs pos="100000">
                    <a:srgbClr val="52A4AE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5895935" y="1399309"/>
              <a:ext cx="454994" cy="0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3473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009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17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19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7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2025/5/9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29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406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699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5239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 flipH="1" flipV="1">
            <a:off x="-15944" y="5422431"/>
            <a:ext cx="1120172" cy="1152143"/>
            <a:chOff x="1565992" y="3100101"/>
            <a:chExt cx="1406469" cy="2632106"/>
          </a:xfrm>
        </p:grpSpPr>
        <p:sp>
          <p:nvSpPr>
            <p:cNvPr id="16" name="等腰三角形 26"/>
            <p:cNvSpPr/>
            <p:nvPr userDrawn="1"/>
          </p:nvSpPr>
          <p:spPr>
            <a:xfrm flipV="1">
              <a:off x="1565992" y="3111145"/>
              <a:ext cx="1406469" cy="2621062"/>
            </a:xfrm>
            <a:custGeom>
              <a:avLst/>
              <a:gdLst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6469 w 1406469"/>
                <a:gd name="connsiteY2" fmla="*/ 3476740 h 3476740"/>
                <a:gd name="connsiteX3" fmla="*/ 0 w 1406469"/>
                <a:gd name="connsiteY3" fmla="*/ 3476740 h 3476740"/>
                <a:gd name="connsiteX0" fmla="*/ 0 w 1406469"/>
                <a:gd name="connsiteY0" fmla="*/ 3476740 h 3476740"/>
                <a:gd name="connsiteX1" fmla="*/ 1406469 w 1406469"/>
                <a:gd name="connsiteY1" fmla="*/ 0 h 3476740"/>
                <a:gd name="connsiteX2" fmla="*/ 1400412 w 1406469"/>
                <a:gd name="connsiteY2" fmla="*/ 881316 h 3476740"/>
                <a:gd name="connsiteX3" fmla="*/ 1406469 w 1406469"/>
                <a:gd name="connsiteY3" fmla="*/ 3476740 h 3476740"/>
                <a:gd name="connsiteX4" fmla="*/ 0 w 1406469"/>
                <a:gd name="connsiteY4" fmla="*/ 3476740 h 3476740"/>
                <a:gd name="connsiteX0" fmla="*/ 0 w 1406469"/>
                <a:gd name="connsiteY0" fmla="*/ 3476740 h 3476740"/>
                <a:gd name="connsiteX1" fmla="*/ 1058581 w 1406469"/>
                <a:gd name="connsiteY1" fmla="*/ 855678 h 3476740"/>
                <a:gd name="connsiteX2" fmla="*/ 1406469 w 1406469"/>
                <a:gd name="connsiteY2" fmla="*/ 0 h 3476740"/>
                <a:gd name="connsiteX3" fmla="*/ 1400412 w 1406469"/>
                <a:gd name="connsiteY3" fmla="*/ 881316 h 3476740"/>
                <a:gd name="connsiteX4" fmla="*/ 1406469 w 1406469"/>
                <a:gd name="connsiteY4" fmla="*/ 3476740 h 3476740"/>
                <a:gd name="connsiteX5" fmla="*/ 0 w 1406469"/>
                <a:gd name="connsiteY5" fmla="*/ 3476740 h 3476740"/>
                <a:gd name="connsiteX0" fmla="*/ 0 w 1406469"/>
                <a:gd name="connsiteY0" fmla="*/ 2621062 h 2621062"/>
                <a:gd name="connsiteX1" fmla="*/ 1058581 w 1406469"/>
                <a:gd name="connsiteY1" fmla="*/ 0 h 2621062"/>
                <a:gd name="connsiteX2" fmla="*/ 1400412 w 1406469"/>
                <a:gd name="connsiteY2" fmla="*/ 25638 h 2621062"/>
                <a:gd name="connsiteX3" fmla="*/ 1406469 w 1406469"/>
                <a:gd name="connsiteY3" fmla="*/ 2621062 h 2621062"/>
                <a:gd name="connsiteX4" fmla="*/ 0 w 1406469"/>
                <a:gd name="connsiteY4" fmla="*/ 2621062 h 262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6469" h="2621062">
                  <a:moveTo>
                    <a:pt x="0" y="2621062"/>
                  </a:moveTo>
                  <a:lnTo>
                    <a:pt x="1058581" y="0"/>
                  </a:lnTo>
                  <a:lnTo>
                    <a:pt x="1400412" y="25638"/>
                  </a:lnTo>
                  <a:lnTo>
                    <a:pt x="1406469" y="2621062"/>
                  </a:lnTo>
                  <a:lnTo>
                    <a:pt x="0" y="2621062"/>
                  </a:lnTo>
                  <a:close/>
                </a:path>
              </a:pathLst>
            </a:custGeom>
            <a:gradFill>
              <a:gsLst>
                <a:gs pos="76000">
                  <a:srgbClr val="52A4AE"/>
                </a:gs>
                <a:gs pos="37000">
                  <a:srgbClr val="92BFB5"/>
                </a:gs>
              </a:gsLst>
              <a:lin ang="1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 userDrawn="1"/>
          </p:nvSpPr>
          <p:spPr>
            <a:xfrm flipV="1">
              <a:off x="1779353" y="3100101"/>
              <a:ext cx="1175657" cy="1389601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rgbClr val="77B6BF"/>
                </a:gs>
                <a:gs pos="45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6404298" y="-615311"/>
            <a:ext cx="5787702" cy="3740603"/>
            <a:chOff x="6404298" y="-615311"/>
            <a:chExt cx="5787702" cy="3740603"/>
          </a:xfrm>
        </p:grpSpPr>
        <p:sp>
          <p:nvSpPr>
            <p:cNvPr id="19" name="等腰三角形 18"/>
            <p:cNvSpPr/>
            <p:nvPr userDrawn="1"/>
          </p:nvSpPr>
          <p:spPr>
            <a:xfrm flipV="1">
              <a:off x="9918359" y="-2"/>
              <a:ext cx="2273641" cy="2225843"/>
            </a:xfrm>
            <a:prstGeom prst="triangle">
              <a:avLst>
                <a:gd name="adj" fmla="val 100000"/>
              </a:avLst>
            </a:prstGeom>
            <a:gradFill>
              <a:gsLst>
                <a:gs pos="75000">
                  <a:srgbClr val="5CACCF"/>
                </a:gs>
                <a:gs pos="31000">
                  <a:srgbClr val="B6D3B7"/>
                </a:gs>
              </a:gsLst>
              <a:lin ang="30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21"/>
            <p:cNvSpPr/>
            <p:nvPr userDrawn="1"/>
          </p:nvSpPr>
          <p:spPr>
            <a:xfrm>
              <a:off x="7858555" y="613606"/>
              <a:ext cx="1215869" cy="1409798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1175168 w 1175168"/>
                <a:gd name="connsiteY0" fmla="*/ 1423350 h 1442358"/>
                <a:gd name="connsiteX1" fmla="*/ 446919 w 1175168"/>
                <a:gd name="connsiteY1" fmla="*/ 1442358 h 1442358"/>
                <a:gd name="connsiteX2" fmla="*/ 0 w 1175168"/>
                <a:gd name="connsiteY2" fmla="*/ 0 h 1442358"/>
                <a:gd name="connsiteX3" fmla="*/ 1175168 w 1175168"/>
                <a:gd name="connsiteY3" fmla="*/ 1423350 h 1442358"/>
                <a:gd name="connsiteX0" fmla="*/ 1215869 w 1215869"/>
                <a:gd name="connsiteY0" fmla="*/ 1390790 h 1409798"/>
                <a:gd name="connsiteX1" fmla="*/ 487620 w 1215869"/>
                <a:gd name="connsiteY1" fmla="*/ 1409798 h 1409798"/>
                <a:gd name="connsiteX2" fmla="*/ 0 w 1215869"/>
                <a:gd name="connsiteY2" fmla="*/ 0 h 1409798"/>
                <a:gd name="connsiteX3" fmla="*/ 1215869 w 1215869"/>
                <a:gd name="connsiteY3" fmla="*/ 1390790 h 1409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869" h="1409798">
                  <a:moveTo>
                    <a:pt x="1215869" y="1390790"/>
                  </a:moveTo>
                  <a:lnTo>
                    <a:pt x="487620" y="1409798"/>
                  </a:lnTo>
                  <a:lnTo>
                    <a:pt x="0" y="0"/>
                  </a:lnTo>
                  <a:lnTo>
                    <a:pt x="1215869" y="1390790"/>
                  </a:lnTo>
                  <a:close/>
                </a:path>
              </a:pathLst>
            </a:custGeom>
            <a:gradFill>
              <a:gsLst>
                <a:gs pos="62000">
                  <a:srgbClr val="52A4AE"/>
                </a:gs>
                <a:gs pos="35000">
                  <a:srgbClr val="92BFB5"/>
                </a:gs>
              </a:gsLst>
              <a:lin ang="1920000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1"/>
            <p:cNvSpPr/>
            <p:nvPr userDrawn="1"/>
          </p:nvSpPr>
          <p:spPr>
            <a:xfrm>
              <a:off x="7854306" y="615599"/>
              <a:ext cx="598827" cy="142529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546397 w 1546397"/>
                <a:gd name="connsiteY0" fmla="*/ 3258438 h 3258438"/>
                <a:gd name="connsiteX1" fmla="*/ 0 w 1546397"/>
                <a:gd name="connsiteY1" fmla="*/ 1532868 h 3258438"/>
                <a:gd name="connsiteX2" fmla="*/ 104074 w 1546397"/>
                <a:gd name="connsiteY2" fmla="*/ 0 h 3258438"/>
                <a:gd name="connsiteX3" fmla="*/ 1546397 w 1546397"/>
                <a:gd name="connsiteY3" fmla="*/ 3258438 h 3258438"/>
                <a:gd name="connsiteX0" fmla="*/ 1305765 w 1305765"/>
                <a:gd name="connsiteY0" fmla="*/ 1670270 h 1670270"/>
                <a:gd name="connsiteX1" fmla="*/ 0 w 1305765"/>
                <a:gd name="connsiteY1" fmla="*/ 1532868 h 1670270"/>
                <a:gd name="connsiteX2" fmla="*/ 104074 w 1305765"/>
                <a:gd name="connsiteY2" fmla="*/ 0 h 1670270"/>
                <a:gd name="connsiteX3" fmla="*/ 1305765 w 1305765"/>
                <a:gd name="connsiteY3" fmla="*/ 1670270 h 1670270"/>
                <a:gd name="connsiteX0" fmla="*/ 307144 w 307144"/>
                <a:gd name="connsiteY0" fmla="*/ 1249165 h 1532868"/>
                <a:gd name="connsiteX1" fmla="*/ 0 w 307144"/>
                <a:gd name="connsiteY1" fmla="*/ 1532868 h 1532868"/>
                <a:gd name="connsiteX2" fmla="*/ 104074 w 307144"/>
                <a:gd name="connsiteY2" fmla="*/ 0 h 1532868"/>
                <a:gd name="connsiteX3" fmla="*/ 307144 w 307144"/>
                <a:gd name="connsiteY3" fmla="*/ 1249165 h 1532868"/>
                <a:gd name="connsiteX0" fmla="*/ 728249 w 728249"/>
                <a:gd name="connsiteY0" fmla="*/ 1513860 h 1532868"/>
                <a:gd name="connsiteX1" fmla="*/ 0 w 728249"/>
                <a:gd name="connsiteY1" fmla="*/ 1532868 h 1532868"/>
                <a:gd name="connsiteX2" fmla="*/ 104074 w 728249"/>
                <a:gd name="connsiteY2" fmla="*/ 0 h 1532868"/>
                <a:gd name="connsiteX3" fmla="*/ 728249 w 728249"/>
                <a:gd name="connsiteY3" fmla="*/ 1513860 h 1532868"/>
                <a:gd name="connsiteX0" fmla="*/ 1273881 w 1273881"/>
                <a:gd name="connsiteY0" fmla="*/ 1574018 h 1593026"/>
                <a:gd name="connsiteX1" fmla="*/ 545632 w 1273881"/>
                <a:gd name="connsiteY1" fmla="*/ 1593026 h 1593026"/>
                <a:gd name="connsiteX2" fmla="*/ 0 w 1273881"/>
                <a:gd name="connsiteY2" fmla="*/ 0 h 1593026"/>
                <a:gd name="connsiteX3" fmla="*/ 1273881 w 1273881"/>
                <a:gd name="connsiteY3" fmla="*/ 1574018 h 1593026"/>
                <a:gd name="connsiteX0" fmla="*/ 728249 w 728249"/>
                <a:gd name="connsiteY0" fmla="*/ 1369482 h 1388490"/>
                <a:gd name="connsiteX1" fmla="*/ 0 w 728249"/>
                <a:gd name="connsiteY1" fmla="*/ 1388490 h 1388490"/>
                <a:gd name="connsiteX2" fmla="*/ 272516 w 728249"/>
                <a:gd name="connsiteY2" fmla="*/ 0 h 1388490"/>
                <a:gd name="connsiteX3" fmla="*/ 728249 w 728249"/>
                <a:gd name="connsiteY3" fmla="*/ 1369482 h 1388490"/>
                <a:gd name="connsiteX0" fmla="*/ 487618 w 487618"/>
                <a:gd name="connsiteY0" fmla="*/ 1369482 h 1369482"/>
                <a:gd name="connsiteX1" fmla="*/ 0 w 487618"/>
                <a:gd name="connsiteY1" fmla="*/ 1364427 h 1369482"/>
                <a:gd name="connsiteX2" fmla="*/ 31885 w 487618"/>
                <a:gd name="connsiteY2" fmla="*/ 0 h 1369482"/>
                <a:gd name="connsiteX3" fmla="*/ 487618 w 487618"/>
                <a:gd name="connsiteY3" fmla="*/ 1369482 h 1369482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116106 w 571839"/>
                <a:gd name="connsiteY2" fmla="*/ 0 h 1376459"/>
                <a:gd name="connsiteX3" fmla="*/ 571839 w 571839"/>
                <a:gd name="connsiteY3" fmla="*/ 1369482 h 1376459"/>
                <a:gd name="connsiteX0" fmla="*/ 571839 w 571839"/>
                <a:gd name="connsiteY0" fmla="*/ 1369482 h 1376459"/>
                <a:gd name="connsiteX1" fmla="*/ 0 w 571839"/>
                <a:gd name="connsiteY1" fmla="*/ 1376459 h 1376459"/>
                <a:gd name="connsiteX2" fmla="*/ 67979 w 571839"/>
                <a:gd name="connsiteY2" fmla="*/ 0 h 1376459"/>
                <a:gd name="connsiteX3" fmla="*/ 571839 w 571839"/>
                <a:gd name="connsiteY3" fmla="*/ 1369482 h 1376459"/>
                <a:gd name="connsiteX0" fmla="*/ 598827 w 598827"/>
                <a:gd name="connsiteY0" fmla="*/ 1418322 h 1425299"/>
                <a:gd name="connsiteX1" fmla="*/ 26988 w 598827"/>
                <a:gd name="connsiteY1" fmla="*/ 1425299 h 1425299"/>
                <a:gd name="connsiteX2" fmla="*/ 0 w 598827"/>
                <a:gd name="connsiteY2" fmla="*/ 0 h 1425299"/>
                <a:gd name="connsiteX3" fmla="*/ 598827 w 598827"/>
                <a:gd name="connsiteY3" fmla="*/ 1418322 h 142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827" h="1425299">
                  <a:moveTo>
                    <a:pt x="598827" y="1418322"/>
                  </a:moveTo>
                  <a:lnTo>
                    <a:pt x="26988" y="1425299"/>
                  </a:lnTo>
                  <a:lnTo>
                    <a:pt x="0" y="0"/>
                  </a:lnTo>
                  <a:lnTo>
                    <a:pt x="598827" y="1418322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 userDrawn="1"/>
          </p:nvSpPr>
          <p:spPr>
            <a:xfrm flipV="1">
              <a:off x="10981437" y="1028695"/>
              <a:ext cx="1210563" cy="2096597"/>
            </a:xfrm>
            <a:prstGeom prst="triangle">
              <a:avLst>
                <a:gd name="adj" fmla="val 100000"/>
              </a:avLst>
            </a:prstGeom>
            <a:gradFill>
              <a:gsLst>
                <a:gs pos="63000">
                  <a:srgbClr val="A7D2E5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 userDrawn="1"/>
          </p:nvSpPr>
          <p:spPr>
            <a:xfrm flipV="1">
              <a:off x="10976024" y="1028694"/>
              <a:ext cx="1210563" cy="980579"/>
            </a:xfrm>
            <a:prstGeom prst="triangle">
              <a:avLst>
                <a:gd name="adj" fmla="val 100000"/>
              </a:avLst>
            </a:prstGeom>
            <a:gradFill>
              <a:gsLst>
                <a:gs pos="65000">
                  <a:srgbClr val="5CACCF"/>
                </a:gs>
                <a:gs pos="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等腰三角形 21"/>
            <p:cNvSpPr/>
            <p:nvPr userDrawn="1"/>
          </p:nvSpPr>
          <p:spPr>
            <a:xfrm>
              <a:off x="9315405" y="-484853"/>
              <a:ext cx="1697920" cy="2760286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7920" h="2760286">
                  <a:moveTo>
                    <a:pt x="0" y="2760286"/>
                  </a:moveTo>
                  <a:lnTo>
                    <a:pt x="77866" y="0"/>
                  </a:lnTo>
                  <a:lnTo>
                    <a:pt x="1697920" y="1535186"/>
                  </a:lnTo>
                  <a:lnTo>
                    <a:pt x="0" y="2760286"/>
                  </a:lnTo>
                  <a:close/>
                </a:path>
              </a:pathLst>
            </a:custGeom>
            <a:gradFill>
              <a:gsLst>
                <a:gs pos="93000">
                  <a:srgbClr val="52A4AE"/>
                </a:gs>
                <a:gs pos="40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1"/>
            <p:cNvSpPr/>
            <p:nvPr userDrawn="1"/>
          </p:nvSpPr>
          <p:spPr>
            <a:xfrm>
              <a:off x="7854758" y="-615311"/>
              <a:ext cx="1569062" cy="2897490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75156 w 889348"/>
                <a:gd name="connsiteY0" fmla="*/ 789139 h 864296"/>
                <a:gd name="connsiteX1" fmla="*/ 0 w 889348"/>
                <a:gd name="connsiteY1" fmla="*/ 0 h 864296"/>
                <a:gd name="connsiteX2" fmla="*/ 889348 w 889348"/>
                <a:gd name="connsiteY2" fmla="*/ 864296 h 864296"/>
                <a:gd name="connsiteX3" fmla="*/ 75156 w 889348"/>
                <a:gd name="connsiteY3" fmla="*/ 789139 h 864296"/>
                <a:gd name="connsiteX0" fmla="*/ 0 w 814192"/>
                <a:gd name="connsiteY0" fmla="*/ 750503 h 825660"/>
                <a:gd name="connsiteX1" fmla="*/ 588106 w 814192"/>
                <a:gd name="connsiteY1" fmla="*/ 0 h 825660"/>
                <a:gd name="connsiteX2" fmla="*/ 814192 w 814192"/>
                <a:gd name="connsiteY2" fmla="*/ 825660 h 825660"/>
                <a:gd name="connsiteX3" fmla="*/ 0 w 814192"/>
                <a:gd name="connsiteY3" fmla="*/ 750503 h 825660"/>
                <a:gd name="connsiteX0" fmla="*/ 0 w 852829"/>
                <a:gd name="connsiteY0" fmla="*/ 698988 h 825660"/>
                <a:gd name="connsiteX1" fmla="*/ 626743 w 852829"/>
                <a:gd name="connsiteY1" fmla="*/ 0 h 825660"/>
                <a:gd name="connsiteX2" fmla="*/ 852829 w 852829"/>
                <a:gd name="connsiteY2" fmla="*/ 825660 h 825660"/>
                <a:gd name="connsiteX3" fmla="*/ 0 w 852829"/>
                <a:gd name="connsiteY3" fmla="*/ 698988 h 825660"/>
                <a:gd name="connsiteX0" fmla="*/ 0 w 839950"/>
                <a:gd name="connsiteY0" fmla="*/ 698988 h 864297"/>
                <a:gd name="connsiteX1" fmla="*/ 626743 w 839950"/>
                <a:gd name="connsiteY1" fmla="*/ 0 h 864297"/>
                <a:gd name="connsiteX2" fmla="*/ 839950 w 839950"/>
                <a:gd name="connsiteY2" fmla="*/ 864297 h 864297"/>
                <a:gd name="connsiteX3" fmla="*/ 0 w 839950"/>
                <a:gd name="connsiteY3" fmla="*/ 698988 h 864297"/>
                <a:gd name="connsiteX0" fmla="*/ 0 w 988057"/>
                <a:gd name="connsiteY0" fmla="*/ 698988 h 1218466"/>
                <a:gd name="connsiteX1" fmla="*/ 626743 w 988057"/>
                <a:gd name="connsiteY1" fmla="*/ 0 h 1218466"/>
                <a:gd name="connsiteX2" fmla="*/ 988057 w 988057"/>
                <a:gd name="connsiteY2" fmla="*/ 1218466 h 1218466"/>
                <a:gd name="connsiteX3" fmla="*/ 0 w 988057"/>
                <a:gd name="connsiteY3" fmla="*/ 698988 h 1218466"/>
                <a:gd name="connsiteX0" fmla="*/ 0 w 1702129"/>
                <a:gd name="connsiteY0" fmla="*/ 666791 h 1186269"/>
                <a:gd name="connsiteX1" fmla="*/ 1702129 w 1702129"/>
                <a:gd name="connsiteY1" fmla="*/ 0 h 1186269"/>
                <a:gd name="connsiteX2" fmla="*/ 988057 w 1702129"/>
                <a:gd name="connsiteY2" fmla="*/ 1186269 h 1186269"/>
                <a:gd name="connsiteX3" fmla="*/ 0 w 1702129"/>
                <a:gd name="connsiteY3" fmla="*/ 666791 h 1186269"/>
                <a:gd name="connsiteX0" fmla="*/ 0 w 988057"/>
                <a:gd name="connsiteY0" fmla="*/ 2639970 h 3159448"/>
                <a:gd name="connsiteX1" fmla="*/ 65835 w 988057"/>
                <a:gd name="connsiteY1" fmla="*/ 0 h 3159448"/>
                <a:gd name="connsiteX2" fmla="*/ 988057 w 988057"/>
                <a:gd name="connsiteY2" fmla="*/ 3159448 h 3159448"/>
                <a:gd name="connsiteX3" fmla="*/ 0 w 988057"/>
                <a:gd name="connsiteY3" fmla="*/ 2639970 h 3159448"/>
                <a:gd name="connsiteX0" fmla="*/ 0 w 1697920"/>
                <a:gd name="connsiteY0" fmla="*/ 2639970 h 2639970"/>
                <a:gd name="connsiteX1" fmla="*/ 65835 w 1697920"/>
                <a:gd name="connsiteY1" fmla="*/ 0 h 2639970"/>
                <a:gd name="connsiteX2" fmla="*/ 1697920 w 1697920"/>
                <a:gd name="connsiteY2" fmla="*/ 1414870 h 2639970"/>
                <a:gd name="connsiteX3" fmla="*/ 0 w 1697920"/>
                <a:gd name="connsiteY3" fmla="*/ 2639970 h 2639970"/>
                <a:gd name="connsiteX0" fmla="*/ 0 w 1697920"/>
                <a:gd name="connsiteY0" fmla="*/ 2760286 h 2760286"/>
                <a:gd name="connsiteX1" fmla="*/ 77866 w 1697920"/>
                <a:gd name="connsiteY1" fmla="*/ 0 h 2760286"/>
                <a:gd name="connsiteX2" fmla="*/ 1697920 w 1697920"/>
                <a:gd name="connsiteY2" fmla="*/ 1535186 h 2760286"/>
                <a:gd name="connsiteX3" fmla="*/ 0 w 1697920"/>
                <a:gd name="connsiteY3" fmla="*/ 2760286 h 2760286"/>
                <a:gd name="connsiteX0" fmla="*/ 764345 w 1620054"/>
                <a:gd name="connsiteY0" fmla="*/ 2327149 h 2327149"/>
                <a:gd name="connsiteX1" fmla="*/ 0 w 1620054"/>
                <a:gd name="connsiteY1" fmla="*/ 0 h 2327149"/>
                <a:gd name="connsiteX2" fmla="*/ 1620054 w 1620054"/>
                <a:gd name="connsiteY2" fmla="*/ 1535186 h 2327149"/>
                <a:gd name="connsiteX3" fmla="*/ 764345 w 1620054"/>
                <a:gd name="connsiteY3" fmla="*/ 2327149 h 2327149"/>
                <a:gd name="connsiteX0" fmla="*/ 1546397 w 2402106"/>
                <a:gd name="connsiteY0" fmla="*/ 1725570 h 1725570"/>
                <a:gd name="connsiteX1" fmla="*/ 0 w 2402106"/>
                <a:gd name="connsiteY1" fmla="*/ 0 h 1725570"/>
                <a:gd name="connsiteX2" fmla="*/ 2402106 w 2402106"/>
                <a:gd name="connsiteY2" fmla="*/ 933607 h 1725570"/>
                <a:gd name="connsiteX3" fmla="*/ 1546397 w 2402106"/>
                <a:gd name="connsiteY3" fmla="*/ 1725570 h 1725570"/>
                <a:gd name="connsiteX0" fmla="*/ 1546397 w 1656148"/>
                <a:gd name="connsiteY0" fmla="*/ 2897490 h 2897490"/>
                <a:gd name="connsiteX1" fmla="*/ 0 w 1656148"/>
                <a:gd name="connsiteY1" fmla="*/ 1171920 h 2897490"/>
                <a:gd name="connsiteX2" fmla="*/ 1656148 w 1656148"/>
                <a:gd name="connsiteY2" fmla="*/ 0 h 2897490"/>
                <a:gd name="connsiteX3" fmla="*/ 1546397 w 1656148"/>
                <a:gd name="connsiteY3" fmla="*/ 2897490 h 2897490"/>
                <a:gd name="connsiteX0" fmla="*/ 1459311 w 1569062"/>
                <a:gd name="connsiteY0" fmla="*/ 2897490 h 2897490"/>
                <a:gd name="connsiteX1" fmla="*/ 0 w 1569062"/>
                <a:gd name="connsiteY1" fmla="*/ 1229977 h 2897490"/>
                <a:gd name="connsiteX2" fmla="*/ 1569062 w 1569062"/>
                <a:gd name="connsiteY2" fmla="*/ 0 h 2897490"/>
                <a:gd name="connsiteX3" fmla="*/ 1459311 w 1569062"/>
                <a:gd name="connsiteY3" fmla="*/ 2897490 h 289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9062" h="2897490">
                  <a:moveTo>
                    <a:pt x="1459311" y="2897490"/>
                  </a:moveTo>
                  <a:lnTo>
                    <a:pt x="0" y="1229977"/>
                  </a:lnTo>
                  <a:lnTo>
                    <a:pt x="1569062" y="0"/>
                  </a:lnTo>
                  <a:lnTo>
                    <a:pt x="1459311" y="2897490"/>
                  </a:lnTo>
                  <a:close/>
                </a:path>
              </a:pathLst>
            </a:custGeom>
            <a:gradFill>
              <a:gsLst>
                <a:gs pos="100000">
                  <a:srgbClr val="52A4AE"/>
                </a:gs>
                <a:gs pos="37000">
                  <a:srgbClr val="92BFB5"/>
                </a:gs>
              </a:gsLst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1"/>
            <p:cNvSpPr/>
            <p:nvPr userDrawn="1"/>
          </p:nvSpPr>
          <p:spPr>
            <a:xfrm rot="19016716">
              <a:off x="7429689" y="1625281"/>
              <a:ext cx="749276" cy="47365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3510" h="1200099">
                  <a:moveTo>
                    <a:pt x="545691" y="1200100"/>
                  </a:moveTo>
                  <a:lnTo>
                    <a:pt x="0" y="287234"/>
                  </a:lnTo>
                  <a:lnTo>
                    <a:pt x="1113511" y="0"/>
                  </a:lnTo>
                  <a:lnTo>
                    <a:pt x="545691" y="1200100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等腰三角形 21"/>
            <p:cNvSpPr/>
            <p:nvPr userDrawn="1"/>
          </p:nvSpPr>
          <p:spPr>
            <a:xfrm rot="19016716">
              <a:off x="6932975" y="1332339"/>
              <a:ext cx="813578" cy="553129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9070" h="1401450">
                  <a:moveTo>
                    <a:pt x="302414" y="1401450"/>
                  </a:moveTo>
                  <a:lnTo>
                    <a:pt x="0" y="1"/>
                  </a:lnTo>
                  <a:lnTo>
                    <a:pt x="1209069" y="699361"/>
                  </a:lnTo>
                  <a:lnTo>
                    <a:pt x="302414" y="140145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1"/>
            <p:cNvSpPr/>
            <p:nvPr userDrawn="1"/>
          </p:nvSpPr>
          <p:spPr>
            <a:xfrm rot="19016716">
              <a:off x="6404298" y="1055749"/>
              <a:ext cx="493101" cy="56486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805" h="1431177">
                  <a:moveTo>
                    <a:pt x="0" y="699715"/>
                  </a:moveTo>
                  <a:lnTo>
                    <a:pt x="242889" y="1"/>
                  </a:lnTo>
                  <a:lnTo>
                    <a:pt x="732804" y="1431176"/>
                  </a:lnTo>
                  <a:lnTo>
                    <a:pt x="0" y="699715"/>
                  </a:lnTo>
                  <a:close/>
                </a:path>
              </a:pathLst>
            </a:custGeom>
            <a:gradFill>
              <a:gsLst>
                <a:gs pos="92000">
                  <a:srgbClr val="52A4AE"/>
                </a:gs>
                <a:gs pos="3000">
                  <a:srgbClr val="92BFB5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1"/>
            <p:cNvSpPr/>
            <p:nvPr userDrawn="1"/>
          </p:nvSpPr>
          <p:spPr>
            <a:xfrm rot="19016716">
              <a:off x="6519455" y="1855065"/>
              <a:ext cx="420702" cy="399392"/>
            </a:xfrm>
            <a:custGeom>
              <a:avLst/>
              <a:gdLst>
                <a:gd name="connsiteX0" fmla="*/ 0 w 826718"/>
                <a:gd name="connsiteY0" fmla="*/ 851770 h 851770"/>
                <a:gd name="connsiteX1" fmla="*/ 413359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826718"/>
                <a:gd name="connsiteY0" fmla="*/ 851770 h 851770"/>
                <a:gd name="connsiteX1" fmla="*/ 37578 w 826718"/>
                <a:gd name="connsiteY1" fmla="*/ 0 h 851770"/>
                <a:gd name="connsiteX2" fmla="*/ 826718 w 826718"/>
                <a:gd name="connsiteY2" fmla="*/ 851770 h 851770"/>
                <a:gd name="connsiteX3" fmla="*/ 0 w 826718"/>
                <a:gd name="connsiteY3" fmla="*/ 851770 h 851770"/>
                <a:gd name="connsiteX0" fmla="*/ 0 w 1127342"/>
                <a:gd name="connsiteY0" fmla="*/ 851770 h 851770"/>
                <a:gd name="connsiteX1" fmla="*/ 37578 w 1127342"/>
                <a:gd name="connsiteY1" fmla="*/ 0 h 851770"/>
                <a:gd name="connsiteX2" fmla="*/ 1127342 w 1127342"/>
                <a:gd name="connsiteY2" fmla="*/ 425885 h 851770"/>
                <a:gd name="connsiteX3" fmla="*/ 0 w 1127342"/>
                <a:gd name="connsiteY3" fmla="*/ 851770 h 851770"/>
                <a:gd name="connsiteX0" fmla="*/ 288099 w 1089764"/>
                <a:gd name="connsiteY0" fmla="*/ 801665 h 801665"/>
                <a:gd name="connsiteX1" fmla="*/ 0 w 1089764"/>
                <a:gd name="connsiteY1" fmla="*/ 0 h 801665"/>
                <a:gd name="connsiteX2" fmla="*/ 1089764 w 1089764"/>
                <a:gd name="connsiteY2" fmla="*/ 425885 h 801665"/>
                <a:gd name="connsiteX3" fmla="*/ 288099 w 1089764"/>
                <a:gd name="connsiteY3" fmla="*/ 801665 h 801665"/>
                <a:gd name="connsiteX0" fmla="*/ 75156 w 1089764"/>
                <a:gd name="connsiteY0" fmla="*/ 789139 h 789139"/>
                <a:gd name="connsiteX1" fmla="*/ 0 w 1089764"/>
                <a:gd name="connsiteY1" fmla="*/ 0 h 789139"/>
                <a:gd name="connsiteX2" fmla="*/ 1089764 w 1089764"/>
                <a:gd name="connsiteY2" fmla="*/ 425885 h 789139"/>
                <a:gd name="connsiteX3" fmla="*/ 75156 w 1089764"/>
                <a:gd name="connsiteY3" fmla="*/ 789139 h 789139"/>
                <a:gd name="connsiteX0" fmla="*/ 487232 w 1089764"/>
                <a:gd name="connsiteY0" fmla="*/ 1153500 h 1153499"/>
                <a:gd name="connsiteX1" fmla="*/ 0 w 1089764"/>
                <a:gd name="connsiteY1" fmla="*/ 0 h 1153499"/>
                <a:gd name="connsiteX2" fmla="*/ 1089764 w 1089764"/>
                <a:gd name="connsiteY2" fmla="*/ 425885 h 1153499"/>
                <a:gd name="connsiteX3" fmla="*/ 487232 w 1089764"/>
                <a:gd name="connsiteY3" fmla="*/ 1153500 h 1153499"/>
                <a:gd name="connsiteX0" fmla="*/ 545691 w 1148223"/>
                <a:gd name="connsiteY0" fmla="*/ 912867 h 912866"/>
                <a:gd name="connsiteX1" fmla="*/ 0 w 1148223"/>
                <a:gd name="connsiteY1" fmla="*/ 1 h 912866"/>
                <a:gd name="connsiteX2" fmla="*/ 1148223 w 1148223"/>
                <a:gd name="connsiteY2" fmla="*/ 185252 h 912866"/>
                <a:gd name="connsiteX3" fmla="*/ 545691 w 1148223"/>
                <a:gd name="connsiteY3" fmla="*/ 912867 h 912866"/>
                <a:gd name="connsiteX0" fmla="*/ 545691 w 1113510"/>
                <a:gd name="connsiteY0" fmla="*/ 1200100 h 1200099"/>
                <a:gd name="connsiteX1" fmla="*/ 0 w 1113510"/>
                <a:gd name="connsiteY1" fmla="*/ 287234 h 1200099"/>
                <a:gd name="connsiteX2" fmla="*/ 1113511 w 1113510"/>
                <a:gd name="connsiteY2" fmla="*/ 0 h 1200099"/>
                <a:gd name="connsiteX3" fmla="*/ 545691 w 1113510"/>
                <a:gd name="connsiteY3" fmla="*/ 1200100 h 1200099"/>
                <a:gd name="connsiteX0" fmla="*/ 302414 w 1113511"/>
                <a:gd name="connsiteY0" fmla="*/ 1688683 h 1688683"/>
                <a:gd name="connsiteX1" fmla="*/ 0 w 1113511"/>
                <a:gd name="connsiteY1" fmla="*/ 287234 h 1688683"/>
                <a:gd name="connsiteX2" fmla="*/ 1113511 w 1113511"/>
                <a:gd name="connsiteY2" fmla="*/ 0 h 1688683"/>
                <a:gd name="connsiteX3" fmla="*/ 302414 w 1113511"/>
                <a:gd name="connsiteY3" fmla="*/ 1688683 h 1688683"/>
                <a:gd name="connsiteX0" fmla="*/ 302414 w 1209070"/>
                <a:gd name="connsiteY0" fmla="*/ 1401450 h 1401450"/>
                <a:gd name="connsiteX1" fmla="*/ 0 w 1209070"/>
                <a:gd name="connsiteY1" fmla="*/ 1 h 1401450"/>
                <a:gd name="connsiteX2" fmla="*/ 1209069 w 1209070"/>
                <a:gd name="connsiteY2" fmla="*/ 699361 h 1401450"/>
                <a:gd name="connsiteX3" fmla="*/ 302414 w 1209070"/>
                <a:gd name="connsiteY3" fmla="*/ 1401450 h 1401450"/>
                <a:gd name="connsiteX0" fmla="*/ 0 w 1451958"/>
                <a:gd name="connsiteY0" fmla="*/ 699715 h 699715"/>
                <a:gd name="connsiteX1" fmla="*/ 242889 w 1451958"/>
                <a:gd name="connsiteY1" fmla="*/ 1 h 699715"/>
                <a:gd name="connsiteX2" fmla="*/ 1451958 w 1451958"/>
                <a:gd name="connsiteY2" fmla="*/ 699361 h 699715"/>
                <a:gd name="connsiteX3" fmla="*/ 0 w 1451958"/>
                <a:gd name="connsiteY3" fmla="*/ 699715 h 699715"/>
                <a:gd name="connsiteX0" fmla="*/ 0 w 732805"/>
                <a:gd name="connsiteY0" fmla="*/ 699715 h 1431177"/>
                <a:gd name="connsiteX1" fmla="*/ 242889 w 732805"/>
                <a:gd name="connsiteY1" fmla="*/ 1 h 1431177"/>
                <a:gd name="connsiteX2" fmla="*/ 732804 w 732805"/>
                <a:gd name="connsiteY2" fmla="*/ 1431176 h 1431177"/>
                <a:gd name="connsiteX3" fmla="*/ 0 w 732805"/>
                <a:gd name="connsiteY3" fmla="*/ 699715 h 1431177"/>
                <a:gd name="connsiteX0" fmla="*/ 0 w 732804"/>
                <a:gd name="connsiteY0" fmla="*/ 424454 h 1155916"/>
                <a:gd name="connsiteX1" fmla="*/ 703793 w 732804"/>
                <a:gd name="connsiteY1" fmla="*/ 1 h 1155916"/>
                <a:gd name="connsiteX2" fmla="*/ 732804 w 732804"/>
                <a:gd name="connsiteY2" fmla="*/ 1155915 h 1155916"/>
                <a:gd name="connsiteX3" fmla="*/ 0 w 732804"/>
                <a:gd name="connsiteY3" fmla="*/ 424454 h 1155916"/>
                <a:gd name="connsiteX0" fmla="*/ 0 w 703794"/>
                <a:gd name="connsiteY0" fmla="*/ 424454 h 1436384"/>
                <a:gd name="connsiteX1" fmla="*/ 703793 w 703794"/>
                <a:gd name="connsiteY1" fmla="*/ 1 h 1436384"/>
                <a:gd name="connsiteX2" fmla="*/ 358875 w 703794"/>
                <a:gd name="connsiteY2" fmla="*/ 1436384 h 1436384"/>
                <a:gd name="connsiteX3" fmla="*/ 0 w 703794"/>
                <a:gd name="connsiteY3" fmla="*/ 424454 h 1436384"/>
                <a:gd name="connsiteX0" fmla="*/ 0 w 625213"/>
                <a:gd name="connsiteY0" fmla="*/ 0 h 1011930"/>
                <a:gd name="connsiteX1" fmla="*/ 625212 w 625213"/>
                <a:gd name="connsiteY1" fmla="*/ 76158 h 1011930"/>
                <a:gd name="connsiteX2" fmla="*/ 358875 w 625213"/>
                <a:gd name="connsiteY2" fmla="*/ 1011930 h 1011930"/>
                <a:gd name="connsiteX3" fmla="*/ 0 w 625213"/>
                <a:gd name="connsiteY3" fmla="*/ 0 h 101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213" h="1011930">
                  <a:moveTo>
                    <a:pt x="0" y="0"/>
                  </a:moveTo>
                  <a:lnTo>
                    <a:pt x="625212" y="76158"/>
                  </a:lnTo>
                  <a:lnTo>
                    <a:pt x="358875" y="10119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92000">
                  <a:srgbClr val="92BFB5"/>
                </a:gs>
                <a:gs pos="3000">
                  <a:srgbClr val="B6D3B7"/>
                </a:gs>
              </a:gsLst>
              <a:lin ang="0" scaled="0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矩形 29"/>
          <p:cNvSpPr/>
          <p:nvPr userDrawn="1"/>
        </p:nvSpPr>
        <p:spPr>
          <a:xfrm>
            <a:off x="197820" y="263237"/>
            <a:ext cx="11797868" cy="6605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等腰三角形 30"/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0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16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19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76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72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22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3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22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Relationship Id="rId22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03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3AAE6186-1F50-41D5-B9C3-7F948479753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34E6FB3-A480-4FD0-A2C3-73FE74D5856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67000">
                <a:srgbClr val="FFFFFF"/>
              </a:gs>
              <a:gs pos="0">
                <a:srgbClr val="E1EAE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70429C7C-EA55-4DE7-B660-CD867A4EFE98}"/>
              </a:ext>
            </a:extLst>
          </p:cNvPr>
          <p:cNvSpPr/>
          <p:nvPr userDrawn="1"/>
        </p:nvSpPr>
        <p:spPr>
          <a:xfrm>
            <a:off x="6386946" y="5422432"/>
            <a:ext cx="5822505" cy="1446611"/>
          </a:xfrm>
          <a:prstGeom prst="triangle">
            <a:avLst>
              <a:gd name="adj" fmla="val 100000"/>
            </a:avLst>
          </a:prstGeom>
          <a:gradFill>
            <a:gsLst>
              <a:gs pos="67000">
                <a:srgbClr val="FFFFFF"/>
              </a:gs>
              <a:gs pos="0">
                <a:srgbClr val="E1EAEF">
                  <a:alpha val="57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649" r:id="rId13"/>
    <p:sldLayoutId id="2147483650" r:id="rId14"/>
    <p:sldLayoutId id="2147483652" r:id="rId15"/>
    <p:sldLayoutId id="2147483657" r:id="rId16"/>
    <p:sldLayoutId id="2147483659" r:id="rId17"/>
    <p:sldLayoutId id="2147483660" r:id="rId18"/>
    <p:sldLayoutId id="2147483661" r:id="rId19"/>
    <p:sldLayoutId id="2147483671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st.hk.edu.tw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forms/d/e/1FAIpQLSen_69T6gUZRYhGkVZKFNxqvm0bDeDNamyKp6moW0kQ6SYpLg/viewform?usp=head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l="12157"/>
          <a:stretch>
            <a:fillRect/>
          </a:stretch>
        </p:blipFill>
        <p:spPr>
          <a:xfrm>
            <a:off x="1258784" y="2137421"/>
            <a:ext cx="9843214" cy="2367176"/>
          </a:xfrm>
          <a:custGeom>
            <a:avLst/>
            <a:gdLst>
              <a:gd name="connsiteX0" fmla="*/ 0 w 9709296"/>
              <a:gd name="connsiteY0" fmla="*/ 0 h 2334970"/>
              <a:gd name="connsiteX1" fmla="*/ 9709296 w 9709296"/>
              <a:gd name="connsiteY1" fmla="*/ 0 h 2334970"/>
              <a:gd name="connsiteX2" fmla="*/ 9709296 w 9709296"/>
              <a:gd name="connsiteY2" fmla="*/ 2334970 h 2334970"/>
              <a:gd name="connsiteX3" fmla="*/ 0 w 9709296"/>
              <a:gd name="connsiteY3" fmla="*/ 2334970 h 233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09296" h="2334970">
                <a:moveTo>
                  <a:pt x="0" y="0"/>
                </a:moveTo>
                <a:lnTo>
                  <a:pt x="9709296" y="0"/>
                </a:lnTo>
                <a:lnTo>
                  <a:pt x="9709296" y="2334970"/>
                </a:lnTo>
                <a:lnTo>
                  <a:pt x="0" y="2334970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/>
        </p:nvSpPr>
        <p:spPr>
          <a:xfrm>
            <a:off x="1258784" y="1940460"/>
            <a:ext cx="1491175" cy="422031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zh-TW" altLang="en-US" sz="1600" b="1" dirty="0">
                <a:solidFill>
                  <a:srgbClr val="002060"/>
                </a:solidFill>
                <a:cs typeface="Arial" pitchFamily="34" charset="0"/>
              </a:rPr>
              <a:t>報名資格</a:t>
            </a:r>
            <a:endParaRPr lang="en-US" altLang="zh-TW" sz="1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8DE6CD62-A5CF-42EF-B6BB-0447C20B7252}"/>
              </a:ext>
            </a:extLst>
          </p:cNvPr>
          <p:cNvSpPr txBox="1"/>
          <p:nvPr/>
        </p:nvSpPr>
        <p:spPr>
          <a:xfrm>
            <a:off x="1356524" y="2441120"/>
            <a:ext cx="2924623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zh-TW" sz="1600" dirty="0">
                <a:solidFill>
                  <a:srgbClr val="686769"/>
                </a:solidFill>
                <a:cs typeface="+mn-ea"/>
              </a:rPr>
              <a:t>在職之社會人士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(</a:t>
            </a:r>
            <a:r>
              <a:rPr lang="zh-TW" altLang="zh-TW" sz="1600" dirty="0">
                <a:solidFill>
                  <a:srgbClr val="686769"/>
                </a:solidFill>
                <a:cs typeface="+mn-ea"/>
              </a:rPr>
              <a:t>學生身分請勿報名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)</a:t>
            </a:r>
            <a:endParaRPr lang="zh-TW" altLang="zh-TW" sz="1600" dirty="0">
              <a:solidFill>
                <a:srgbClr val="686769"/>
              </a:solidFill>
              <a:cs typeface="+mn-ea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568449" y="1926406"/>
            <a:ext cx="1491175" cy="422031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rgbClr val="002060"/>
                </a:solidFill>
                <a:cs typeface="+mn-ea"/>
                <a:sym typeface="+mn-lt"/>
              </a:rPr>
              <a:t>活動地點</a:t>
            </a:r>
            <a:endParaRPr lang="zh-CN" altLang="en-US" sz="1600" b="1" dirty="0">
              <a:solidFill>
                <a:srgbClr val="002060"/>
              </a:solidFill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03E0C68-DA60-417A-94AF-3E2A39D1D51A}"/>
              </a:ext>
            </a:extLst>
          </p:cNvPr>
          <p:cNvSpPr txBox="1"/>
          <p:nvPr/>
        </p:nvSpPr>
        <p:spPr>
          <a:xfrm>
            <a:off x="4593895" y="2427461"/>
            <a:ext cx="2963818" cy="1021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  <a:sym typeface="+mn-lt"/>
              </a:rPr>
              <a:t>弘光科技大學 食品技藝大樓 </a:t>
            </a:r>
            <a:endParaRPr lang="en-US" altLang="zh-TW" sz="1600" dirty="0">
              <a:solidFill>
                <a:srgbClr val="686769"/>
              </a:solidFill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  <a:sym typeface="+mn-lt"/>
              </a:rPr>
              <a:t>食品烘焙檢定場 </a:t>
            </a:r>
            <a:endParaRPr lang="en-US" altLang="zh-TW" sz="1600" dirty="0">
              <a:solidFill>
                <a:srgbClr val="686769"/>
              </a:solidFill>
              <a:cs typeface="+mn-ea"/>
              <a:sym typeface="+mn-lt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  <a:sym typeface="+mn-lt"/>
              </a:rPr>
              <a:t>空間編號</a:t>
            </a:r>
            <a:r>
              <a:rPr lang="en-US" altLang="zh-TW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  <a:sym typeface="+mn-lt"/>
              </a:rPr>
              <a:t>：</a:t>
            </a:r>
            <a:r>
              <a:rPr lang="en-US" altLang="zh-TW" sz="1600" dirty="0">
                <a:solidFill>
                  <a:srgbClr val="686769"/>
                </a:solidFill>
                <a:cs typeface="+mn-ea"/>
                <a:sym typeface="+mn-lt"/>
              </a:rPr>
              <a:t>F407</a:t>
            </a:r>
            <a:endParaRPr lang="zh-CN" altLang="en-US" sz="1600" dirty="0">
              <a:solidFill>
                <a:srgbClr val="686769"/>
              </a:solidFill>
              <a:cs typeface="+mn-ea"/>
              <a:sym typeface="+mn-lt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1207262" y="4268889"/>
            <a:ext cx="1491175" cy="422031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rgbClr val="002060"/>
                </a:solidFill>
                <a:cs typeface="+mn-ea"/>
                <a:sym typeface="+mn-lt"/>
              </a:rPr>
              <a:t>課程內容</a:t>
            </a:r>
            <a:endParaRPr lang="zh-CN" altLang="en-US" sz="1600" b="1" dirty="0">
              <a:solidFill>
                <a:srgbClr val="002060"/>
              </a:solidFill>
              <a:cs typeface="+mn-ea"/>
              <a:sym typeface="+mn-lt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4603666" y="4279531"/>
            <a:ext cx="1491175" cy="422031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rgbClr val="002060"/>
                </a:solidFill>
                <a:cs typeface="+mn-ea"/>
                <a:sym typeface="+mn-lt"/>
              </a:rPr>
              <a:t>立即報名</a:t>
            </a:r>
            <a:endParaRPr lang="zh-CN" altLang="en-US" sz="1600" b="1" dirty="0">
              <a:solidFill>
                <a:srgbClr val="002060"/>
              </a:solidFill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2924744" y="586244"/>
            <a:ext cx="6340197" cy="1459590"/>
            <a:chOff x="1284084" y="565631"/>
            <a:chExt cx="6340197" cy="1459590"/>
          </a:xfrm>
        </p:grpSpPr>
        <p:sp>
          <p:nvSpPr>
            <p:cNvPr id="32" name="文本框 31"/>
            <p:cNvSpPr txBox="1"/>
            <p:nvPr/>
          </p:nvSpPr>
          <p:spPr>
            <a:xfrm>
              <a:off x="1284084" y="565631"/>
              <a:ext cx="63401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defRPr/>
              </a:pPr>
              <a:r>
                <a:rPr lang="zh-TW" alt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認識食品添加物與手作烘焙研習班</a:t>
              </a:r>
              <a:endPara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667922" y="1440446"/>
              <a:ext cx="57511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defRPr/>
              </a:pPr>
              <a:r>
                <a:rPr lang="en-US" altLang="zh-TW" sz="1600" dirty="0"/>
                <a:t>114</a:t>
              </a:r>
              <a:r>
                <a:rPr lang="zh-TW" altLang="zh-TW" sz="1600" dirty="0"/>
                <a:t>年度教育部高教深耕計劃</a:t>
              </a:r>
              <a:r>
                <a:rPr lang="en-US" altLang="zh-TW" sz="1600" dirty="0"/>
                <a:t>-</a:t>
              </a:r>
              <a:r>
                <a:rPr lang="zh-TW" altLang="zh-TW" sz="1600" dirty="0"/>
                <a:t>食品專業教育訓練人才培育計劃</a:t>
              </a:r>
            </a:p>
            <a:p>
              <a:pPr lvl="0" algn="ctr">
                <a:defRPr/>
              </a:pPr>
              <a:endPara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0" name="圆角矩形 22">
            <a:extLst>
              <a:ext uri="{FF2B5EF4-FFF2-40B4-BE49-F238E27FC236}">
                <a16:creationId xmlns:a16="http://schemas.microsoft.com/office/drawing/2014/main" id="{5165E005-E034-43E9-A7F1-3DE955C833A0}"/>
              </a:ext>
            </a:extLst>
          </p:cNvPr>
          <p:cNvSpPr/>
          <p:nvPr/>
        </p:nvSpPr>
        <p:spPr>
          <a:xfrm>
            <a:off x="7721008" y="1926406"/>
            <a:ext cx="1491175" cy="422031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rgbClr val="002060"/>
                </a:solidFill>
                <a:cs typeface="+mn-ea"/>
                <a:sym typeface="+mn-lt"/>
              </a:rPr>
              <a:t>活動時間</a:t>
            </a:r>
            <a:endParaRPr lang="zh-CN" altLang="en-US" sz="1600" b="1" dirty="0">
              <a:solidFill>
                <a:srgbClr val="002060"/>
              </a:solidFill>
              <a:cs typeface="+mn-ea"/>
              <a:sym typeface="+mn-lt"/>
            </a:endParaRP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FE0BB768-1BBD-4ED2-AD91-3E9408696000}"/>
              </a:ext>
            </a:extLst>
          </p:cNvPr>
          <p:cNvSpPr txBox="1"/>
          <p:nvPr/>
        </p:nvSpPr>
        <p:spPr>
          <a:xfrm>
            <a:off x="7826908" y="2441721"/>
            <a:ext cx="2924623" cy="1021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2025-06-21(</a:t>
            </a: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六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)</a:t>
            </a:r>
          </a:p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報到時間</a:t>
            </a:r>
            <a:r>
              <a:rPr lang="en-US" altLang="zh-TW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08</a:t>
            </a:r>
            <a:r>
              <a:rPr lang="zh-TW" altLang="en-US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30</a:t>
            </a:r>
          </a:p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結束時間</a:t>
            </a:r>
            <a:r>
              <a:rPr lang="en-US" altLang="zh-TW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17</a:t>
            </a: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：</a:t>
            </a:r>
            <a:r>
              <a:rPr lang="en-US" altLang="zh-TW" sz="1600" dirty="0">
                <a:solidFill>
                  <a:srgbClr val="686769"/>
                </a:solidFill>
                <a:cs typeface="+mn-ea"/>
              </a:rPr>
              <a:t>00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9F1C3BF-3AF7-41E6-A2E1-ECF94948CBE2}"/>
              </a:ext>
            </a:extLst>
          </p:cNvPr>
          <p:cNvSpPr/>
          <p:nvPr/>
        </p:nvSpPr>
        <p:spPr>
          <a:xfrm>
            <a:off x="8680862" y="6454690"/>
            <a:ext cx="35111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solidFill>
                  <a:schemeClr val="accent1">
                    <a:lumMod val="75000"/>
                  </a:schemeClr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主辦單位  弘光科技大學食品科技系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3D6D9FA-E6E8-4887-914B-E28339FA55ED}"/>
              </a:ext>
            </a:extLst>
          </p:cNvPr>
          <p:cNvSpPr/>
          <p:nvPr/>
        </p:nvSpPr>
        <p:spPr>
          <a:xfrm>
            <a:off x="1205466" y="4775655"/>
            <a:ext cx="2555390" cy="777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 dirty="0">
                <a:solidFill>
                  <a:srgbClr val="52A4AE"/>
                </a:solidFill>
                <a:cs typeface="+mn-ea"/>
                <a:sym typeface="+mn-lt"/>
              </a:rPr>
              <a:t>01 /</a:t>
            </a:r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食品添加物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AF96218-35A3-41DF-B06C-68CE6DD7FB41}"/>
              </a:ext>
            </a:extLst>
          </p:cNvPr>
          <p:cNvSpPr/>
          <p:nvPr/>
        </p:nvSpPr>
        <p:spPr>
          <a:xfrm>
            <a:off x="1181259" y="5140347"/>
            <a:ext cx="3223952" cy="149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b="1" dirty="0">
                <a:solidFill>
                  <a:srgbClr val="52A4AE"/>
                </a:solidFill>
                <a:cs typeface="+mn-ea"/>
                <a:sym typeface="+mn-lt"/>
              </a:rPr>
              <a:t>02 /</a:t>
            </a:r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手作烘焙實作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  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巧克力大理石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       巧克力花捲</a:t>
            </a:r>
            <a:endParaRPr lang="en-US" altLang="zh-TW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cs typeface="+mn-ea"/>
                <a:sym typeface="+mn-lt"/>
              </a:rPr>
              <a:t>       白醬枝豆麵包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TextBox 7">
            <a:extLst>
              <a:ext uri="{FF2B5EF4-FFF2-40B4-BE49-F238E27FC236}">
                <a16:creationId xmlns:a16="http://schemas.microsoft.com/office/drawing/2014/main" id="{736C04F7-767D-49D1-8D59-3D97C5F3471E}"/>
              </a:ext>
            </a:extLst>
          </p:cNvPr>
          <p:cNvSpPr txBox="1"/>
          <p:nvPr/>
        </p:nvSpPr>
        <p:spPr>
          <a:xfrm>
            <a:off x="1356524" y="3251753"/>
            <a:ext cx="1393435" cy="381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相關連結</a:t>
            </a:r>
            <a:r>
              <a:rPr lang="zh-TW" altLang="en-US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endParaRPr lang="zh-TW" altLang="zh-TW" sz="1600" dirty="0">
              <a:solidFill>
                <a:srgbClr val="686769"/>
              </a:solidFill>
              <a:cs typeface="+mn-ea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30B81D7-7211-4178-910F-21CC7E450DA1}"/>
              </a:ext>
            </a:extLst>
          </p:cNvPr>
          <p:cNvSpPr/>
          <p:nvPr/>
        </p:nvSpPr>
        <p:spPr>
          <a:xfrm>
            <a:off x="1356524" y="3616411"/>
            <a:ext cx="260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u="sng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https://fst.hk.edu.tw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Block Arc 14">
            <a:extLst>
              <a:ext uri="{FF2B5EF4-FFF2-40B4-BE49-F238E27FC236}">
                <a16:creationId xmlns:a16="http://schemas.microsoft.com/office/drawing/2014/main" id="{E588D18F-6ABF-493B-BF17-A222D450A74E}"/>
              </a:ext>
            </a:extLst>
          </p:cNvPr>
          <p:cNvSpPr/>
          <p:nvPr/>
        </p:nvSpPr>
        <p:spPr>
          <a:xfrm rot="16200000">
            <a:off x="1084701" y="3316707"/>
            <a:ext cx="296644" cy="33621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3" name="Parallelogram 15">
            <a:extLst>
              <a:ext uri="{FF2B5EF4-FFF2-40B4-BE49-F238E27FC236}">
                <a16:creationId xmlns:a16="http://schemas.microsoft.com/office/drawing/2014/main" id="{DFC99323-8A8F-4244-B87F-794316E90038}"/>
              </a:ext>
            </a:extLst>
          </p:cNvPr>
          <p:cNvSpPr/>
          <p:nvPr/>
        </p:nvSpPr>
        <p:spPr>
          <a:xfrm rot="16200000">
            <a:off x="1016436" y="2518185"/>
            <a:ext cx="378061" cy="344724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Teardrop 6">
            <a:extLst>
              <a:ext uri="{FF2B5EF4-FFF2-40B4-BE49-F238E27FC236}">
                <a16:creationId xmlns:a16="http://schemas.microsoft.com/office/drawing/2014/main" id="{A8A3B321-EB43-48D2-A86E-A8E703E89B6B}"/>
              </a:ext>
            </a:extLst>
          </p:cNvPr>
          <p:cNvSpPr/>
          <p:nvPr/>
        </p:nvSpPr>
        <p:spPr>
          <a:xfrm rot="8100000">
            <a:off x="4325416" y="2500134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5" name="TextBox 7">
            <a:extLst>
              <a:ext uri="{FF2B5EF4-FFF2-40B4-BE49-F238E27FC236}">
                <a16:creationId xmlns:a16="http://schemas.microsoft.com/office/drawing/2014/main" id="{B8AFF13C-9E8B-4EDD-9DB2-E02C2B8A4A8F}"/>
              </a:ext>
            </a:extLst>
          </p:cNvPr>
          <p:cNvSpPr txBox="1"/>
          <p:nvPr/>
        </p:nvSpPr>
        <p:spPr>
          <a:xfrm>
            <a:off x="4593895" y="4828767"/>
            <a:ext cx="5618884" cy="381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網路線上報名</a:t>
            </a:r>
            <a:r>
              <a:rPr lang="zh-TW" altLang="en-US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r>
              <a:rPr lang="en-US" altLang="zh-TW" sz="1600" b="1" dirty="0">
                <a:solidFill>
                  <a:srgbClr val="686769"/>
                </a:solidFill>
                <a:cs typeface="+mn-ea"/>
                <a:hlinkClick r:id="rId4"/>
              </a:rPr>
              <a:t>Google</a:t>
            </a:r>
            <a:r>
              <a:rPr lang="zh-TW" altLang="en-US" sz="1600" b="1" dirty="0">
                <a:solidFill>
                  <a:srgbClr val="686769"/>
                </a:solidFill>
                <a:cs typeface="+mn-ea"/>
                <a:hlinkClick r:id="rId4"/>
              </a:rPr>
              <a:t>表單</a:t>
            </a:r>
            <a:endParaRPr lang="en-US" altLang="zh-TW" sz="1600" b="1" dirty="0">
              <a:solidFill>
                <a:srgbClr val="686769"/>
              </a:solidFill>
              <a:cs typeface="+mn-ea"/>
            </a:endParaRPr>
          </a:p>
        </p:txBody>
      </p:sp>
      <p:sp>
        <p:nvSpPr>
          <p:cNvPr id="46" name="TextBox 7">
            <a:extLst>
              <a:ext uri="{FF2B5EF4-FFF2-40B4-BE49-F238E27FC236}">
                <a16:creationId xmlns:a16="http://schemas.microsoft.com/office/drawing/2014/main" id="{10D94979-C09C-40E9-8C6F-1B3474882D27}"/>
              </a:ext>
            </a:extLst>
          </p:cNvPr>
          <p:cNvSpPr txBox="1"/>
          <p:nvPr/>
        </p:nvSpPr>
        <p:spPr>
          <a:xfrm>
            <a:off x="7826908" y="3349216"/>
            <a:ext cx="2924623" cy="1061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1600" dirty="0">
                <a:solidFill>
                  <a:srgbClr val="686769"/>
                </a:solidFill>
                <a:cs typeface="+mn-ea"/>
              </a:rPr>
              <a:t>報名人數</a:t>
            </a:r>
            <a:r>
              <a:rPr lang="zh-TW" altLang="en-US" sz="1600" dirty="0">
                <a:solidFill>
                  <a:srgbClr val="686769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：</a:t>
            </a:r>
            <a:r>
              <a:rPr lang="en-US" altLang="zh-TW" sz="1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40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n-ea"/>
              </a:rPr>
              <a:t>名</a:t>
            </a:r>
            <a:endParaRPr lang="en-US" altLang="zh-TW" sz="1600" b="1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+mn-ea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600" b="1" i="1" dirty="0">
                <a:solidFill>
                  <a:srgbClr val="686769"/>
                </a:solidFill>
                <a:cs typeface="+mn-ea"/>
              </a:rPr>
              <a:t>額滿恕不接受報名</a:t>
            </a:r>
            <a:r>
              <a:rPr lang="en-US" altLang="zh-TW" sz="1600" b="1" i="1" dirty="0">
                <a:solidFill>
                  <a:srgbClr val="686769"/>
                </a:solidFill>
                <a:cs typeface="+mn-ea"/>
              </a:rPr>
              <a:t>.</a:t>
            </a:r>
            <a:r>
              <a:rPr lang="zh-TW" altLang="en-US" sz="1600" b="1" i="1" dirty="0">
                <a:solidFill>
                  <a:srgbClr val="686769"/>
                </a:solidFill>
                <a:cs typeface="+mn-ea"/>
              </a:rPr>
              <a:t>請確認時間允許再報名</a:t>
            </a:r>
            <a:r>
              <a:rPr lang="en-US" altLang="zh-TW" sz="1600" b="1" i="1" dirty="0">
                <a:solidFill>
                  <a:srgbClr val="686769"/>
                </a:solidFill>
                <a:cs typeface="+mn-ea"/>
              </a:rPr>
              <a:t>.</a:t>
            </a:r>
            <a:r>
              <a:rPr lang="zh-TW" altLang="en-US" sz="1600" b="1" i="1" dirty="0">
                <a:solidFill>
                  <a:srgbClr val="686769"/>
                </a:solidFill>
                <a:cs typeface="+mn-ea"/>
              </a:rPr>
              <a:t>謝謝</a:t>
            </a:r>
            <a:endParaRPr lang="en-US" altLang="zh-TW" sz="1600" b="1" i="1" dirty="0">
              <a:solidFill>
                <a:srgbClr val="686769"/>
              </a:solidFill>
              <a:cs typeface="+mn-ea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00F5459-483A-4C80-80BE-C52FB2B1B380}"/>
              </a:ext>
            </a:extLst>
          </p:cNvPr>
          <p:cNvSpPr/>
          <p:nvPr/>
        </p:nvSpPr>
        <p:spPr>
          <a:xfrm>
            <a:off x="4603666" y="5776822"/>
            <a:ext cx="47644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</a:rPr>
              <a:t>◎因應教育部高教深耕計畫</a:t>
            </a:r>
            <a:r>
              <a:rPr lang="en-US" altLang="zh-TW" sz="16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</a:rPr>
              <a:t>-</a:t>
            </a:r>
            <a:r>
              <a:rPr lang="zh-TW" altLang="en-US" sz="16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</a:rPr>
              <a:t>高教公共性，全額免費</a:t>
            </a:r>
          </a:p>
        </p:txBody>
      </p:sp>
      <p:sp>
        <p:nvSpPr>
          <p:cNvPr id="47" name="Freeform 85">
            <a:extLst>
              <a:ext uri="{FF2B5EF4-FFF2-40B4-BE49-F238E27FC236}">
                <a16:creationId xmlns:a16="http://schemas.microsoft.com/office/drawing/2014/main" id="{EB9AB579-36E6-479B-B642-2D4482DA6CF3}"/>
              </a:ext>
            </a:extLst>
          </p:cNvPr>
          <p:cNvSpPr>
            <a:spLocks/>
          </p:cNvSpPr>
          <p:nvPr/>
        </p:nvSpPr>
        <p:spPr bwMode="auto">
          <a:xfrm>
            <a:off x="7573945" y="3474443"/>
            <a:ext cx="284743" cy="283936"/>
          </a:xfrm>
          <a:custGeom>
            <a:avLst/>
            <a:gdLst>
              <a:gd name="T0" fmla="*/ 192 w 192"/>
              <a:gd name="T1" fmla="*/ 87 h 192"/>
              <a:gd name="T2" fmla="*/ 105 w 192"/>
              <a:gd name="T3" fmla="*/ 0 h 192"/>
              <a:gd name="T4" fmla="*/ 103 w 192"/>
              <a:gd name="T5" fmla="*/ 0 h 192"/>
              <a:gd name="T6" fmla="*/ 84 w 192"/>
              <a:gd name="T7" fmla="*/ 19 h 192"/>
              <a:gd name="T8" fmla="*/ 84 w 192"/>
              <a:gd name="T9" fmla="*/ 21 h 192"/>
              <a:gd name="T10" fmla="*/ 97 w 192"/>
              <a:gd name="T11" fmla="*/ 33 h 192"/>
              <a:gd name="T12" fmla="*/ 49 w 192"/>
              <a:gd name="T13" fmla="*/ 81 h 192"/>
              <a:gd name="T14" fmla="*/ 33 w 192"/>
              <a:gd name="T15" fmla="*/ 80 h 192"/>
              <a:gd name="T16" fmla="*/ 1 w 192"/>
              <a:gd name="T17" fmla="*/ 87 h 192"/>
              <a:gd name="T18" fmla="*/ 0 w 192"/>
              <a:gd name="T19" fmla="*/ 87 h 192"/>
              <a:gd name="T20" fmla="*/ 0 w 192"/>
              <a:gd name="T21" fmla="*/ 88 h 192"/>
              <a:gd name="T22" fmla="*/ 48 w 192"/>
              <a:gd name="T23" fmla="*/ 136 h 192"/>
              <a:gd name="T24" fmla="*/ 2 w 192"/>
              <a:gd name="T25" fmla="*/ 181 h 192"/>
              <a:gd name="T26" fmla="*/ 2 w 192"/>
              <a:gd name="T27" fmla="*/ 190 h 192"/>
              <a:gd name="T28" fmla="*/ 6 w 192"/>
              <a:gd name="T29" fmla="*/ 192 h 192"/>
              <a:gd name="T30" fmla="*/ 11 w 192"/>
              <a:gd name="T31" fmla="*/ 190 h 192"/>
              <a:gd name="T32" fmla="*/ 56 w 192"/>
              <a:gd name="T33" fmla="*/ 144 h 192"/>
              <a:gd name="T34" fmla="*/ 104 w 192"/>
              <a:gd name="T35" fmla="*/ 192 h 192"/>
              <a:gd name="T36" fmla="*/ 104 w 192"/>
              <a:gd name="T37" fmla="*/ 192 h 192"/>
              <a:gd name="T38" fmla="*/ 105 w 192"/>
              <a:gd name="T39" fmla="*/ 192 h 192"/>
              <a:gd name="T40" fmla="*/ 105 w 192"/>
              <a:gd name="T41" fmla="*/ 191 h 192"/>
              <a:gd name="T42" fmla="*/ 111 w 192"/>
              <a:gd name="T43" fmla="*/ 143 h 192"/>
              <a:gd name="T44" fmla="*/ 159 w 192"/>
              <a:gd name="T45" fmla="*/ 95 h 192"/>
              <a:gd name="T46" fmla="*/ 171 w 192"/>
              <a:gd name="T47" fmla="*/ 108 h 192"/>
              <a:gd name="T48" fmla="*/ 173 w 192"/>
              <a:gd name="T49" fmla="*/ 108 h 192"/>
              <a:gd name="T50" fmla="*/ 192 w 192"/>
              <a:gd name="T51" fmla="*/ 89 h 192"/>
              <a:gd name="T52" fmla="*/ 192 w 192"/>
              <a:gd name="T53" fmla="*/ 88 h 192"/>
              <a:gd name="T54" fmla="*/ 192 w 192"/>
              <a:gd name="T55" fmla="*/ 87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92" h="192">
                <a:moveTo>
                  <a:pt x="192" y="87"/>
                </a:moveTo>
                <a:cubicBezTo>
                  <a:pt x="105" y="0"/>
                  <a:pt x="105" y="0"/>
                  <a:pt x="105" y="0"/>
                </a:cubicBezTo>
                <a:cubicBezTo>
                  <a:pt x="104" y="0"/>
                  <a:pt x="104" y="0"/>
                  <a:pt x="103" y="0"/>
                </a:cubicBezTo>
                <a:cubicBezTo>
                  <a:pt x="84" y="19"/>
                  <a:pt x="84" y="19"/>
                  <a:pt x="84" y="19"/>
                </a:cubicBezTo>
                <a:cubicBezTo>
                  <a:pt x="84" y="20"/>
                  <a:pt x="84" y="20"/>
                  <a:pt x="84" y="21"/>
                </a:cubicBezTo>
                <a:cubicBezTo>
                  <a:pt x="97" y="33"/>
                  <a:pt x="97" y="33"/>
                  <a:pt x="97" y="33"/>
                </a:cubicBezTo>
                <a:cubicBezTo>
                  <a:pt x="49" y="81"/>
                  <a:pt x="49" y="81"/>
                  <a:pt x="49" y="81"/>
                </a:cubicBezTo>
                <a:cubicBezTo>
                  <a:pt x="44" y="80"/>
                  <a:pt x="38" y="80"/>
                  <a:pt x="33" y="80"/>
                </a:cubicBezTo>
                <a:cubicBezTo>
                  <a:pt x="22" y="80"/>
                  <a:pt x="11" y="82"/>
                  <a:pt x="1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8"/>
                  <a:pt x="0" y="88"/>
                  <a:pt x="0" y="88"/>
                </a:cubicBezTo>
                <a:cubicBezTo>
                  <a:pt x="48" y="136"/>
                  <a:pt x="48" y="136"/>
                  <a:pt x="48" y="136"/>
                </a:cubicBezTo>
                <a:cubicBezTo>
                  <a:pt x="2" y="181"/>
                  <a:pt x="2" y="181"/>
                  <a:pt x="2" y="181"/>
                </a:cubicBezTo>
                <a:cubicBezTo>
                  <a:pt x="0" y="184"/>
                  <a:pt x="0" y="188"/>
                  <a:pt x="2" y="190"/>
                </a:cubicBezTo>
                <a:cubicBezTo>
                  <a:pt x="3" y="191"/>
                  <a:pt x="5" y="192"/>
                  <a:pt x="6" y="192"/>
                </a:cubicBezTo>
                <a:cubicBezTo>
                  <a:pt x="8" y="192"/>
                  <a:pt x="9" y="191"/>
                  <a:pt x="11" y="190"/>
                </a:cubicBezTo>
                <a:cubicBezTo>
                  <a:pt x="56" y="144"/>
                  <a:pt x="56" y="144"/>
                  <a:pt x="56" y="144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104" y="192"/>
                  <a:pt x="104" y="192"/>
                  <a:pt x="105" y="192"/>
                </a:cubicBezTo>
                <a:cubicBezTo>
                  <a:pt x="105" y="192"/>
                  <a:pt x="105" y="192"/>
                  <a:pt x="105" y="191"/>
                </a:cubicBezTo>
                <a:cubicBezTo>
                  <a:pt x="112" y="176"/>
                  <a:pt x="114" y="160"/>
                  <a:pt x="111" y="143"/>
                </a:cubicBezTo>
                <a:cubicBezTo>
                  <a:pt x="159" y="95"/>
                  <a:pt x="159" y="95"/>
                  <a:pt x="159" y="95"/>
                </a:cubicBezTo>
                <a:cubicBezTo>
                  <a:pt x="171" y="108"/>
                  <a:pt x="171" y="108"/>
                  <a:pt x="171" y="108"/>
                </a:cubicBezTo>
                <a:cubicBezTo>
                  <a:pt x="172" y="108"/>
                  <a:pt x="172" y="108"/>
                  <a:pt x="173" y="108"/>
                </a:cubicBezTo>
                <a:cubicBezTo>
                  <a:pt x="192" y="89"/>
                  <a:pt x="192" y="89"/>
                  <a:pt x="192" y="89"/>
                </a:cubicBezTo>
                <a:cubicBezTo>
                  <a:pt x="192" y="88"/>
                  <a:pt x="192" y="88"/>
                  <a:pt x="192" y="88"/>
                </a:cubicBezTo>
                <a:cubicBezTo>
                  <a:pt x="192" y="88"/>
                  <a:pt x="192" y="87"/>
                  <a:pt x="192" y="87"/>
                </a:cubicBezTo>
                <a:close/>
              </a:path>
            </a:pathLst>
          </a:cu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x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" name="KSO_Shape">
            <a:extLst>
              <a:ext uri="{FF2B5EF4-FFF2-40B4-BE49-F238E27FC236}">
                <a16:creationId xmlns:a16="http://schemas.microsoft.com/office/drawing/2014/main" id="{F0D199D4-7030-4B53-BBCC-927748A0A3A9}"/>
              </a:ext>
            </a:extLst>
          </p:cNvPr>
          <p:cNvSpPr>
            <a:spLocks/>
          </p:cNvSpPr>
          <p:nvPr/>
        </p:nvSpPr>
        <p:spPr bwMode="auto">
          <a:xfrm>
            <a:off x="7483622" y="2453811"/>
            <a:ext cx="386839" cy="369332"/>
          </a:xfrm>
          <a:custGeom>
            <a:avLst/>
            <a:gdLst>
              <a:gd name="T0" fmla="*/ 923363 w 1752600"/>
              <a:gd name="T1" fmla="*/ 1417153 h 1754188"/>
              <a:gd name="T2" fmla="*/ 958587 w 1752600"/>
              <a:gd name="T3" fmla="*/ 1476612 h 1754188"/>
              <a:gd name="T4" fmla="*/ 945181 w 1752600"/>
              <a:gd name="T5" fmla="*/ 1530763 h 1754188"/>
              <a:gd name="T6" fmla="*/ 886299 w 1752600"/>
              <a:gd name="T7" fmla="*/ 1566067 h 1754188"/>
              <a:gd name="T8" fmla="*/ 832675 w 1752600"/>
              <a:gd name="T9" fmla="*/ 1552795 h 1754188"/>
              <a:gd name="T10" fmla="*/ 797714 w 1752600"/>
              <a:gd name="T11" fmla="*/ 1493335 h 1754188"/>
              <a:gd name="T12" fmla="*/ 810857 w 1752600"/>
              <a:gd name="T13" fmla="*/ 1439185 h 1754188"/>
              <a:gd name="T14" fmla="*/ 869739 w 1752600"/>
              <a:gd name="T15" fmla="*/ 1403616 h 1754188"/>
              <a:gd name="T16" fmla="*/ 1526266 w 1752600"/>
              <a:gd name="T17" fmla="*/ 809406 h 1754188"/>
              <a:gd name="T18" fmla="*/ 1561836 w 1752600"/>
              <a:gd name="T19" fmla="*/ 868866 h 1754188"/>
              <a:gd name="T20" fmla="*/ 1548298 w 1752600"/>
              <a:gd name="T21" fmla="*/ 923016 h 1754188"/>
              <a:gd name="T22" fmla="*/ 1488839 w 1752600"/>
              <a:gd name="T23" fmla="*/ 958586 h 1754188"/>
              <a:gd name="T24" fmla="*/ 1434954 w 1752600"/>
              <a:gd name="T25" fmla="*/ 945048 h 1754188"/>
              <a:gd name="T26" fmla="*/ 1399385 w 1752600"/>
              <a:gd name="T27" fmla="*/ 885589 h 1754188"/>
              <a:gd name="T28" fmla="*/ 1412922 w 1752600"/>
              <a:gd name="T29" fmla="*/ 831438 h 1754188"/>
              <a:gd name="T30" fmla="*/ 1472116 w 1752600"/>
              <a:gd name="T31" fmla="*/ 795869 h 1754188"/>
              <a:gd name="T32" fmla="*/ 931422 w 1752600"/>
              <a:gd name="T33" fmla="*/ 210375 h 1754188"/>
              <a:gd name="T34" fmla="*/ 985331 w 1752600"/>
              <a:gd name="T35" fmla="*/ 812351 h 1754188"/>
              <a:gd name="T36" fmla="*/ 997223 w 1752600"/>
              <a:gd name="T37" fmla="*/ 915108 h 1754188"/>
              <a:gd name="T38" fmla="*/ 946749 w 1752600"/>
              <a:gd name="T39" fmla="*/ 982906 h 1754188"/>
              <a:gd name="T40" fmla="*/ 857693 w 1752600"/>
              <a:gd name="T41" fmla="*/ 1003564 h 1754188"/>
              <a:gd name="T42" fmla="*/ 763351 w 1752600"/>
              <a:gd name="T43" fmla="*/ 937354 h 1754188"/>
              <a:gd name="T44" fmla="*/ 353480 w 1752600"/>
              <a:gd name="T45" fmla="*/ 893921 h 1754188"/>
              <a:gd name="T46" fmla="*/ 383342 w 1752600"/>
              <a:gd name="T47" fmla="*/ 820296 h 1754188"/>
              <a:gd name="T48" fmla="*/ 815147 w 1752600"/>
              <a:gd name="T49" fmla="*/ 764945 h 1754188"/>
              <a:gd name="T50" fmla="*/ 858486 w 1752600"/>
              <a:gd name="T51" fmla="*/ 180713 h 1754188"/>
              <a:gd name="T52" fmla="*/ 670516 w 1752600"/>
              <a:gd name="T53" fmla="*/ 152975 h 1754188"/>
              <a:gd name="T54" fmla="*/ 441192 w 1752600"/>
              <a:gd name="T55" fmla="*/ 263340 h 1754188"/>
              <a:gd name="T56" fmla="*/ 263181 w 1752600"/>
              <a:gd name="T57" fmla="*/ 441458 h 1754188"/>
              <a:gd name="T58" fmla="*/ 152883 w 1752600"/>
              <a:gd name="T59" fmla="*/ 670921 h 1754188"/>
              <a:gd name="T60" fmla="*/ 126168 w 1752600"/>
              <a:gd name="T61" fmla="*/ 934791 h 1754188"/>
              <a:gd name="T62" fmla="*/ 190707 w 1752600"/>
              <a:gd name="T63" fmla="*/ 1186485 h 1754188"/>
              <a:gd name="T64" fmla="*/ 332216 w 1752600"/>
              <a:gd name="T65" fmla="*/ 1396099 h 1754188"/>
              <a:gd name="T66" fmla="*/ 534297 w 1752600"/>
              <a:gd name="T67" fmla="*/ 1547221 h 1754188"/>
              <a:gd name="T68" fmla="*/ 780550 w 1752600"/>
              <a:gd name="T69" fmla="*/ 1623709 h 1754188"/>
              <a:gd name="T70" fmla="*/ 1045847 w 1752600"/>
              <a:gd name="T71" fmla="*/ 1610476 h 1754188"/>
              <a:gd name="T72" fmla="*/ 1281255 w 1752600"/>
              <a:gd name="T73" fmla="*/ 1511227 h 1754188"/>
              <a:gd name="T74" fmla="*/ 1467730 w 1752600"/>
              <a:gd name="T75" fmla="*/ 1341578 h 1754188"/>
              <a:gd name="T76" fmla="*/ 1588873 w 1752600"/>
              <a:gd name="T77" fmla="*/ 1118202 h 1754188"/>
              <a:gd name="T78" fmla="*/ 1628019 w 1752600"/>
              <a:gd name="T79" fmla="*/ 857509 h 1754188"/>
              <a:gd name="T80" fmla="*/ 1576176 w 1752600"/>
              <a:gd name="T81" fmla="*/ 601315 h 1754188"/>
              <a:gd name="T82" fmla="*/ 1444718 w 1752600"/>
              <a:gd name="T83" fmla="*/ 384820 h 1754188"/>
              <a:gd name="T84" fmla="*/ 1250573 w 1752600"/>
              <a:gd name="T85" fmla="*/ 224170 h 1754188"/>
              <a:gd name="T86" fmla="*/ 1009345 w 1752600"/>
              <a:gd name="T87" fmla="*/ 136037 h 1754188"/>
              <a:gd name="T88" fmla="*/ 987656 w 1752600"/>
              <a:gd name="T89" fmla="*/ 7146 h 1754188"/>
              <a:gd name="T90" fmla="*/ 1274907 w 1752600"/>
              <a:gd name="T91" fmla="*/ 96337 h 1754188"/>
              <a:gd name="T92" fmla="*/ 1510315 w 1752600"/>
              <a:gd name="T93" fmla="*/ 272074 h 1754188"/>
              <a:gd name="T94" fmla="*/ 1675101 w 1752600"/>
              <a:gd name="T95" fmla="*/ 516358 h 1754188"/>
              <a:gd name="T96" fmla="*/ 1749955 w 1752600"/>
              <a:gd name="T97" fmla="*/ 809605 h 1754188"/>
              <a:gd name="T98" fmla="*/ 1719273 w 1752600"/>
              <a:gd name="T99" fmla="*/ 1116879 h 1754188"/>
              <a:gd name="T100" fmla="*/ 1590724 w 1752600"/>
              <a:gd name="T101" fmla="*/ 1384453 h 1754188"/>
              <a:gd name="T102" fmla="*/ 1383353 w 1752600"/>
              <a:gd name="T103" fmla="*/ 1591949 h 1754188"/>
              <a:gd name="T104" fmla="*/ 1115940 w 1752600"/>
              <a:gd name="T105" fmla="*/ 1720576 h 1754188"/>
              <a:gd name="T106" fmla="*/ 809116 w 1752600"/>
              <a:gd name="T107" fmla="*/ 1751277 h 1754188"/>
              <a:gd name="T108" fmla="*/ 516046 w 1752600"/>
              <a:gd name="T109" fmla="*/ 1676377 h 1754188"/>
              <a:gd name="T110" fmla="*/ 271909 w 1752600"/>
              <a:gd name="T111" fmla="*/ 1511492 h 1754188"/>
              <a:gd name="T112" fmla="*/ 95750 w 1752600"/>
              <a:gd name="T113" fmla="*/ 1275941 h 1754188"/>
              <a:gd name="T114" fmla="*/ 6877 w 1752600"/>
              <a:gd name="T115" fmla="*/ 988782 h 1754188"/>
              <a:gd name="T116" fmla="*/ 22483 w 1752600"/>
              <a:gd name="T117" fmla="*/ 679126 h 1754188"/>
              <a:gd name="T118" fmla="*/ 138071 w 1752600"/>
              <a:gd name="T119" fmla="*/ 404935 h 1754188"/>
              <a:gd name="T120" fmla="*/ 335655 w 1752600"/>
              <a:gd name="T121" fmla="*/ 187117 h 1754188"/>
              <a:gd name="T122" fmla="*/ 595662 w 1752600"/>
              <a:gd name="T123" fmla="*/ 46051 h 1754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52600" h="1754188">
                <a:moveTo>
                  <a:pt x="873945" y="1403350"/>
                </a:moveTo>
                <a:lnTo>
                  <a:pt x="877888" y="1403350"/>
                </a:lnTo>
                <a:lnTo>
                  <a:pt x="882356" y="1403350"/>
                </a:lnTo>
                <a:lnTo>
                  <a:pt x="886299" y="1403616"/>
                </a:lnTo>
                <a:lnTo>
                  <a:pt x="890505" y="1404146"/>
                </a:lnTo>
                <a:lnTo>
                  <a:pt x="894448" y="1404943"/>
                </a:lnTo>
                <a:lnTo>
                  <a:pt x="898128" y="1405739"/>
                </a:lnTo>
                <a:lnTo>
                  <a:pt x="901808" y="1406801"/>
                </a:lnTo>
                <a:lnTo>
                  <a:pt x="906014" y="1408393"/>
                </a:lnTo>
                <a:lnTo>
                  <a:pt x="909432" y="1409455"/>
                </a:lnTo>
                <a:lnTo>
                  <a:pt x="913112" y="1411048"/>
                </a:lnTo>
                <a:lnTo>
                  <a:pt x="916529" y="1412906"/>
                </a:lnTo>
                <a:lnTo>
                  <a:pt x="919946" y="1415030"/>
                </a:lnTo>
                <a:lnTo>
                  <a:pt x="923363" y="1417153"/>
                </a:lnTo>
                <a:lnTo>
                  <a:pt x="929672" y="1421931"/>
                </a:lnTo>
                <a:lnTo>
                  <a:pt x="935192" y="1427240"/>
                </a:lnTo>
                <a:lnTo>
                  <a:pt x="940450" y="1432814"/>
                </a:lnTo>
                <a:lnTo>
                  <a:pt x="945181" y="1439185"/>
                </a:lnTo>
                <a:lnTo>
                  <a:pt x="947284" y="1442636"/>
                </a:lnTo>
                <a:lnTo>
                  <a:pt x="949124" y="1446086"/>
                </a:lnTo>
                <a:lnTo>
                  <a:pt x="951227" y="1449537"/>
                </a:lnTo>
                <a:lnTo>
                  <a:pt x="952804" y="1452988"/>
                </a:lnTo>
                <a:lnTo>
                  <a:pt x="953856" y="1456704"/>
                </a:lnTo>
                <a:lnTo>
                  <a:pt x="955433" y="1460420"/>
                </a:lnTo>
                <a:lnTo>
                  <a:pt x="956484" y="1464667"/>
                </a:lnTo>
                <a:lnTo>
                  <a:pt x="957273" y="1468384"/>
                </a:lnTo>
                <a:lnTo>
                  <a:pt x="958062" y="1472365"/>
                </a:lnTo>
                <a:lnTo>
                  <a:pt x="958587" y="1476612"/>
                </a:lnTo>
                <a:lnTo>
                  <a:pt x="958850" y="1480594"/>
                </a:lnTo>
                <a:lnTo>
                  <a:pt x="958850" y="1485107"/>
                </a:lnTo>
                <a:lnTo>
                  <a:pt x="958850" y="1489088"/>
                </a:lnTo>
                <a:lnTo>
                  <a:pt x="958587" y="1493335"/>
                </a:lnTo>
                <a:lnTo>
                  <a:pt x="958062" y="1497317"/>
                </a:lnTo>
                <a:lnTo>
                  <a:pt x="957273" y="1501299"/>
                </a:lnTo>
                <a:lnTo>
                  <a:pt x="956484" y="1505546"/>
                </a:lnTo>
                <a:lnTo>
                  <a:pt x="955433" y="1509262"/>
                </a:lnTo>
                <a:lnTo>
                  <a:pt x="953856" y="1512978"/>
                </a:lnTo>
                <a:lnTo>
                  <a:pt x="952804" y="1516694"/>
                </a:lnTo>
                <a:lnTo>
                  <a:pt x="951227" y="1520145"/>
                </a:lnTo>
                <a:lnTo>
                  <a:pt x="949124" y="1524127"/>
                </a:lnTo>
                <a:lnTo>
                  <a:pt x="947284" y="1527312"/>
                </a:lnTo>
                <a:lnTo>
                  <a:pt x="945181" y="1530763"/>
                </a:lnTo>
                <a:lnTo>
                  <a:pt x="940450" y="1536868"/>
                </a:lnTo>
                <a:lnTo>
                  <a:pt x="935192" y="1542973"/>
                </a:lnTo>
                <a:lnTo>
                  <a:pt x="929672" y="1548017"/>
                </a:lnTo>
                <a:lnTo>
                  <a:pt x="923363" y="1552795"/>
                </a:lnTo>
                <a:lnTo>
                  <a:pt x="919946" y="1554918"/>
                </a:lnTo>
                <a:lnTo>
                  <a:pt x="916529" y="1556776"/>
                </a:lnTo>
                <a:lnTo>
                  <a:pt x="913112" y="1558634"/>
                </a:lnTo>
                <a:lnTo>
                  <a:pt x="909432" y="1560227"/>
                </a:lnTo>
                <a:lnTo>
                  <a:pt x="906014" y="1561820"/>
                </a:lnTo>
                <a:lnTo>
                  <a:pt x="901808" y="1563147"/>
                </a:lnTo>
                <a:lnTo>
                  <a:pt x="898128" y="1564209"/>
                </a:lnTo>
                <a:lnTo>
                  <a:pt x="894448" y="1565005"/>
                </a:lnTo>
                <a:lnTo>
                  <a:pt x="890505" y="1565801"/>
                </a:lnTo>
                <a:lnTo>
                  <a:pt x="886299" y="1566067"/>
                </a:lnTo>
                <a:lnTo>
                  <a:pt x="882356" y="1566598"/>
                </a:lnTo>
                <a:lnTo>
                  <a:pt x="877888" y="1566863"/>
                </a:lnTo>
                <a:lnTo>
                  <a:pt x="873945" y="1566598"/>
                </a:lnTo>
                <a:lnTo>
                  <a:pt x="869739" y="1566067"/>
                </a:lnTo>
                <a:lnTo>
                  <a:pt x="865796" y="1565801"/>
                </a:lnTo>
                <a:lnTo>
                  <a:pt x="861853" y="1565005"/>
                </a:lnTo>
                <a:lnTo>
                  <a:pt x="857647" y="1564209"/>
                </a:lnTo>
                <a:lnTo>
                  <a:pt x="853967" y="1563147"/>
                </a:lnTo>
                <a:lnTo>
                  <a:pt x="850287" y="1561820"/>
                </a:lnTo>
                <a:lnTo>
                  <a:pt x="846607" y="1560227"/>
                </a:lnTo>
                <a:lnTo>
                  <a:pt x="842664" y="1558634"/>
                </a:lnTo>
                <a:lnTo>
                  <a:pt x="839247" y="1556776"/>
                </a:lnTo>
                <a:lnTo>
                  <a:pt x="835829" y="1554918"/>
                </a:lnTo>
                <a:lnTo>
                  <a:pt x="832675" y="1552795"/>
                </a:lnTo>
                <a:lnTo>
                  <a:pt x="826629" y="1548017"/>
                </a:lnTo>
                <a:lnTo>
                  <a:pt x="820583" y="1542973"/>
                </a:lnTo>
                <a:lnTo>
                  <a:pt x="815589" y="1536868"/>
                </a:lnTo>
                <a:lnTo>
                  <a:pt x="810857" y="1530763"/>
                </a:lnTo>
                <a:lnTo>
                  <a:pt x="808754" y="1527312"/>
                </a:lnTo>
                <a:lnTo>
                  <a:pt x="806914" y="1524127"/>
                </a:lnTo>
                <a:lnTo>
                  <a:pt x="805074" y="1520145"/>
                </a:lnTo>
                <a:lnTo>
                  <a:pt x="803497" y="1516694"/>
                </a:lnTo>
                <a:lnTo>
                  <a:pt x="801920" y="1512978"/>
                </a:lnTo>
                <a:lnTo>
                  <a:pt x="800605" y="1509262"/>
                </a:lnTo>
                <a:lnTo>
                  <a:pt x="799554" y="1505546"/>
                </a:lnTo>
                <a:lnTo>
                  <a:pt x="798765" y="1501299"/>
                </a:lnTo>
                <a:lnTo>
                  <a:pt x="797977" y="1497317"/>
                </a:lnTo>
                <a:lnTo>
                  <a:pt x="797714" y="1493335"/>
                </a:lnTo>
                <a:lnTo>
                  <a:pt x="797188" y="1489088"/>
                </a:lnTo>
                <a:lnTo>
                  <a:pt x="796925" y="1485107"/>
                </a:lnTo>
                <a:lnTo>
                  <a:pt x="797188" y="1480594"/>
                </a:lnTo>
                <a:lnTo>
                  <a:pt x="797714" y="1476612"/>
                </a:lnTo>
                <a:lnTo>
                  <a:pt x="797977" y="1472365"/>
                </a:lnTo>
                <a:lnTo>
                  <a:pt x="798765" y="1468384"/>
                </a:lnTo>
                <a:lnTo>
                  <a:pt x="799554" y="1464667"/>
                </a:lnTo>
                <a:lnTo>
                  <a:pt x="800605" y="1460420"/>
                </a:lnTo>
                <a:lnTo>
                  <a:pt x="801920" y="1456704"/>
                </a:lnTo>
                <a:lnTo>
                  <a:pt x="803497" y="1452988"/>
                </a:lnTo>
                <a:lnTo>
                  <a:pt x="805074" y="1449537"/>
                </a:lnTo>
                <a:lnTo>
                  <a:pt x="806914" y="1446086"/>
                </a:lnTo>
                <a:lnTo>
                  <a:pt x="808754" y="1442636"/>
                </a:lnTo>
                <a:lnTo>
                  <a:pt x="810857" y="1439185"/>
                </a:lnTo>
                <a:lnTo>
                  <a:pt x="815589" y="1432814"/>
                </a:lnTo>
                <a:lnTo>
                  <a:pt x="820583" y="1427240"/>
                </a:lnTo>
                <a:lnTo>
                  <a:pt x="826629" y="1421931"/>
                </a:lnTo>
                <a:lnTo>
                  <a:pt x="832675" y="1417153"/>
                </a:lnTo>
                <a:lnTo>
                  <a:pt x="835829" y="1415030"/>
                </a:lnTo>
                <a:lnTo>
                  <a:pt x="839247" y="1412906"/>
                </a:lnTo>
                <a:lnTo>
                  <a:pt x="842664" y="1411048"/>
                </a:lnTo>
                <a:lnTo>
                  <a:pt x="846607" y="1409455"/>
                </a:lnTo>
                <a:lnTo>
                  <a:pt x="850287" y="1408393"/>
                </a:lnTo>
                <a:lnTo>
                  <a:pt x="853967" y="1406801"/>
                </a:lnTo>
                <a:lnTo>
                  <a:pt x="857647" y="1405739"/>
                </a:lnTo>
                <a:lnTo>
                  <a:pt x="861853" y="1404943"/>
                </a:lnTo>
                <a:lnTo>
                  <a:pt x="865796" y="1404146"/>
                </a:lnTo>
                <a:lnTo>
                  <a:pt x="869739" y="1403616"/>
                </a:lnTo>
                <a:lnTo>
                  <a:pt x="873945" y="1403350"/>
                </a:lnTo>
                <a:close/>
                <a:moveTo>
                  <a:pt x="1480345" y="795338"/>
                </a:moveTo>
                <a:lnTo>
                  <a:pt x="1484857" y="795603"/>
                </a:lnTo>
                <a:lnTo>
                  <a:pt x="1488839" y="795869"/>
                </a:lnTo>
                <a:lnTo>
                  <a:pt x="1493086" y="796134"/>
                </a:lnTo>
                <a:lnTo>
                  <a:pt x="1497068" y="797196"/>
                </a:lnTo>
                <a:lnTo>
                  <a:pt x="1500784" y="797727"/>
                </a:lnTo>
                <a:lnTo>
                  <a:pt x="1505031" y="799054"/>
                </a:lnTo>
                <a:lnTo>
                  <a:pt x="1508747" y="800381"/>
                </a:lnTo>
                <a:lnTo>
                  <a:pt x="1512198" y="801974"/>
                </a:lnTo>
                <a:lnTo>
                  <a:pt x="1515914" y="803567"/>
                </a:lnTo>
                <a:lnTo>
                  <a:pt x="1519365" y="805425"/>
                </a:lnTo>
                <a:lnTo>
                  <a:pt x="1522816" y="807283"/>
                </a:lnTo>
                <a:lnTo>
                  <a:pt x="1526266" y="809406"/>
                </a:lnTo>
                <a:lnTo>
                  <a:pt x="1532637" y="814184"/>
                </a:lnTo>
                <a:lnTo>
                  <a:pt x="1538211" y="819228"/>
                </a:lnTo>
                <a:lnTo>
                  <a:pt x="1543520" y="825068"/>
                </a:lnTo>
                <a:lnTo>
                  <a:pt x="1548298" y="831438"/>
                </a:lnTo>
                <a:lnTo>
                  <a:pt x="1550422" y="834624"/>
                </a:lnTo>
                <a:lnTo>
                  <a:pt x="1552545" y="838074"/>
                </a:lnTo>
                <a:lnTo>
                  <a:pt x="1554403" y="841791"/>
                </a:lnTo>
                <a:lnTo>
                  <a:pt x="1555996" y="845241"/>
                </a:lnTo>
                <a:lnTo>
                  <a:pt x="1557589" y="848958"/>
                </a:lnTo>
                <a:lnTo>
                  <a:pt x="1558650" y="852939"/>
                </a:lnTo>
                <a:lnTo>
                  <a:pt x="1559712" y="856655"/>
                </a:lnTo>
                <a:lnTo>
                  <a:pt x="1560509" y="860637"/>
                </a:lnTo>
                <a:lnTo>
                  <a:pt x="1561305" y="864884"/>
                </a:lnTo>
                <a:lnTo>
                  <a:pt x="1561836" y="868866"/>
                </a:lnTo>
                <a:lnTo>
                  <a:pt x="1562101" y="872847"/>
                </a:lnTo>
                <a:lnTo>
                  <a:pt x="1562101" y="877094"/>
                </a:lnTo>
                <a:lnTo>
                  <a:pt x="1562101" y="881342"/>
                </a:lnTo>
                <a:lnTo>
                  <a:pt x="1561836" y="885589"/>
                </a:lnTo>
                <a:lnTo>
                  <a:pt x="1561305" y="889570"/>
                </a:lnTo>
                <a:lnTo>
                  <a:pt x="1560509" y="893817"/>
                </a:lnTo>
                <a:lnTo>
                  <a:pt x="1559712" y="897534"/>
                </a:lnTo>
                <a:lnTo>
                  <a:pt x="1558650" y="901515"/>
                </a:lnTo>
                <a:lnTo>
                  <a:pt x="1557589" y="905497"/>
                </a:lnTo>
                <a:lnTo>
                  <a:pt x="1555996" y="908948"/>
                </a:lnTo>
                <a:lnTo>
                  <a:pt x="1554403" y="912664"/>
                </a:lnTo>
                <a:lnTo>
                  <a:pt x="1552545" y="916115"/>
                </a:lnTo>
                <a:lnTo>
                  <a:pt x="1550422" y="919565"/>
                </a:lnTo>
                <a:lnTo>
                  <a:pt x="1548298" y="923016"/>
                </a:lnTo>
                <a:lnTo>
                  <a:pt x="1543520" y="929387"/>
                </a:lnTo>
                <a:lnTo>
                  <a:pt x="1538211" y="934961"/>
                </a:lnTo>
                <a:lnTo>
                  <a:pt x="1532637" y="940270"/>
                </a:lnTo>
                <a:lnTo>
                  <a:pt x="1526266" y="945048"/>
                </a:lnTo>
                <a:lnTo>
                  <a:pt x="1522816" y="947171"/>
                </a:lnTo>
                <a:lnTo>
                  <a:pt x="1519365" y="949030"/>
                </a:lnTo>
                <a:lnTo>
                  <a:pt x="1515914" y="950888"/>
                </a:lnTo>
                <a:lnTo>
                  <a:pt x="1512198" y="952480"/>
                </a:lnTo>
                <a:lnTo>
                  <a:pt x="1508747" y="953808"/>
                </a:lnTo>
                <a:lnTo>
                  <a:pt x="1505031" y="955400"/>
                </a:lnTo>
                <a:lnTo>
                  <a:pt x="1500784" y="956197"/>
                </a:lnTo>
                <a:lnTo>
                  <a:pt x="1497068" y="957258"/>
                </a:lnTo>
                <a:lnTo>
                  <a:pt x="1493086" y="957789"/>
                </a:lnTo>
                <a:lnTo>
                  <a:pt x="1488839" y="958586"/>
                </a:lnTo>
                <a:lnTo>
                  <a:pt x="1484857" y="958851"/>
                </a:lnTo>
                <a:lnTo>
                  <a:pt x="1480345" y="958851"/>
                </a:lnTo>
                <a:lnTo>
                  <a:pt x="1476363" y="958851"/>
                </a:lnTo>
                <a:lnTo>
                  <a:pt x="1472116" y="958586"/>
                </a:lnTo>
                <a:lnTo>
                  <a:pt x="1468134" y="957789"/>
                </a:lnTo>
                <a:lnTo>
                  <a:pt x="1464153" y="957258"/>
                </a:lnTo>
                <a:lnTo>
                  <a:pt x="1459906" y="956197"/>
                </a:lnTo>
                <a:lnTo>
                  <a:pt x="1456189" y="955400"/>
                </a:lnTo>
                <a:lnTo>
                  <a:pt x="1452473" y="953808"/>
                </a:lnTo>
                <a:lnTo>
                  <a:pt x="1448757" y="952480"/>
                </a:lnTo>
                <a:lnTo>
                  <a:pt x="1445306" y="950888"/>
                </a:lnTo>
                <a:lnTo>
                  <a:pt x="1441325" y="949030"/>
                </a:lnTo>
                <a:lnTo>
                  <a:pt x="1437874" y="947171"/>
                </a:lnTo>
                <a:lnTo>
                  <a:pt x="1434954" y="945048"/>
                </a:lnTo>
                <a:lnTo>
                  <a:pt x="1428583" y="940270"/>
                </a:lnTo>
                <a:lnTo>
                  <a:pt x="1422478" y="934961"/>
                </a:lnTo>
                <a:lnTo>
                  <a:pt x="1417435" y="929387"/>
                </a:lnTo>
                <a:lnTo>
                  <a:pt x="1412922" y="923016"/>
                </a:lnTo>
                <a:lnTo>
                  <a:pt x="1410533" y="919565"/>
                </a:lnTo>
                <a:lnTo>
                  <a:pt x="1408675" y="916115"/>
                </a:lnTo>
                <a:lnTo>
                  <a:pt x="1406817" y="912664"/>
                </a:lnTo>
                <a:lnTo>
                  <a:pt x="1405224" y="908948"/>
                </a:lnTo>
                <a:lnTo>
                  <a:pt x="1403632" y="905497"/>
                </a:lnTo>
                <a:lnTo>
                  <a:pt x="1402304" y="901515"/>
                </a:lnTo>
                <a:lnTo>
                  <a:pt x="1401243" y="897534"/>
                </a:lnTo>
                <a:lnTo>
                  <a:pt x="1400446" y="893817"/>
                </a:lnTo>
                <a:lnTo>
                  <a:pt x="1399650" y="889570"/>
                </a:lnTo>
                <a:lnTo>
                  <a:pt x="1399385" y="885589"/>
                </a:lnTo>
                <a:lnTo>
                  <a:pt x="1398854" y="881342"/>
                </a:lnTo>
                <a:lnTo>
                  <a:pt x="1398588" y="877094"/>
                </a:lnTo>
                <a:lnTo>
                  <a:pt x="1398854" y="872847"/>
                </a:lnTo>
                <a:lnTo>
                  <a:pt x="1399385" y="868866"/>
                </a:lnTo>
                <a:lnTo>
                  <a:pt x="1399650" y="864884"/>
                </a:lnTo>
                <a:lnTo>
                  <a:pt x="1400446" y="860637"/>
                </a:lnTo>
                <a:lnTo>
                  <a:pt x="1401243" y="856655"/>
                </a:lnTo>
                <a:lnTo>
                  <a:pt x="1402304" y="852939"/>
                </a:lnTo>
                <a:lnTo>
                  <a:pt x="1403632" y="848958"/>
                </a:lnTo>
                <a:lnTo>
                  <a:pt x="1405224" y="845241"/>
                </a:lnTo>
                <a:lnTo>
                  <a:pt x="1406817" y="841791"/>
                </a:lnTo>
                <a:lnTo>
                  <a:pt x="1408675" y="838074"/>
                </a:lnTo>
                <a:lnTo>
                  <a:pt x="1410533" y="834624"/>
                </a:lnTo>
                <a:lnTo>
                  <a:pt x="1412922" y="831438"/>
                </a:lnTo>
                <a:lnTo>
                  <a:pt x="1417435" y="825068"/>
                </a:lnTo>
                <a:lnTo>
                  <a:pt x="1422478" y="819228"/>
                </a:lnTo>
                <a:lnTo>
                  <a:pt x="1428583" y="814184"/>
                </a:lnTo>
                <a:lnTo>
                  <a:pt x="1434954" y="809406"/>
                </a:lnTo>
                <a:lnTo>
                  <a:pt x="1437874" y="807283"/>
                </a:lnTo>
                <a:lnTo>
                  <a:pt x="1441325" y="805425"/>
                </a:lnTo>
                <a:lnTo>
                  <a:pt x="1445306" y="803567"/>
                </a:lnTo>
                <a:lnTo>
                  <a:pt x="1448757" y="801974"/>
                </a:lnTo>
                <a:lnTo>
                  <a:pt x="1452473" y="800381"/>
                </a:lnTo>
                <a:lnTo>
                  <a:pt x="1456189" y="799054"/>
                </a:lnTo>
                <a:lnTo>
                  <a:pt x="1459906" y="797727"/>
                </a:lnTo>
                <a:lnTo>
                  <a:pt x="1464153" y="797196"/>
                </a:lnTo>
                <a:lnTo>
                  <a:pt x="1468134" y="796134"/>
                </a:lnTo>
                <a:lnTo>
                  <a:pt x="1472116" y="795869"/>
                </a:lnTo>
                <a:lnTo>
                  <a:pt x="1476363" y="795603"/>
                </a:lnTo>
                <a:lnTo>
                  <a:pt x="1480345" y="795338"/>
                </a:lnTo>
                <a:close/>
                <a:moveTo>
                  <a:pt x="876984" y="177800"/>
                </a:moveTo>
                <a:lnTo>
                  <a:pt x="883326" y="178065"/>
                </a:lnTo>
                <a:lnTo>
                  <a:pt x="889669" y="179124"/>
                </a:lnTo>
                <a:lnTo>
                  <a:pt x="895482" y="180713"/>
                </a:lnTo>
                <a:lnTo>
                  <a:pt x="901032" y="182832"/>
                </a:lnTo>
                <a:lnTo>
                  <a:pt x="906581" y="185215"/>
                </a:lnTo>
                <a:lnTo>
                  <a:pt x="911867" y="188393"/>
                </a:lnTo>
                <a:lnTo>
                  <a:pt x="916359" y="191836"/>
                </a:lnTo>
                <a:lnTo>
                  <a:pt x="920851" y="196074"/>
                </a:lnTo>
                <a:lnTo>
                  <a:pt x="924815" y="200311"/>
                </a:lnTo>
                <a:lnTo>
                  <a:pt x="928251" y="205078"/>
                </a:lnTo>
                <a:lnTo>
                  <a:pt x="931422" y="210375"/>
                </a:lnTo>
                <a:lnTo>
                  <a:pt x="934065" y="215672"/>
                </a:lnTo>
                <a:lnTo>
                  <a:pt x="936179" y="221498"/>
                </a:lnTo>
                <a:lnTo>
                  <a:pt x="937764" y="227325"/>
                </a:lnTo>
                <a:lnTo>
                  <a:pt x="938821" y="233681"/>
                </a:lnTo>
                <a:lnTo>
                  <a:pt x="939086" y="240037"/>
                </a:lnTo>
                <a:lnTo>
                  <a:pt x="939086" y="766534"/>
                </a:lnTo>
                <a:lnTo>
                  <a:pt x="945956" y="770772"/>
                </a:lnTo>
                <a:lnTo>
                  <a:pt x="952827" y="775539"/>
                </a:lnTo>
                <a:lnTo>
                  <a:pt x="959169" y="780835"/>
                </a:lnTo>
                <a:lnTo>
                  <a:pt x="964983" y="786397"/>
                </a:lnTo>
                <a:lnTo>
                  <a:pt x="971061" y="792488"/>
                </a:lnTo>
                <a:lnTo>
                  <a:pt x="976082" y="798844"/>
                </a:lnTo>
                <a:lnTo>
                  <a:pt x="980839" y="805465"/>
                </a:lnTo>
                <a:lnTo>
                  <a:pt x="985331" y="812351"/>
                </a:lnTo>
                <a:lnTo>
                  <a:pt x="989295" y="819502"/>
                </a:lnTo>
                <a:lnTo>
                  <a:pt x="992995" y="826917"/>
                </a:lnTo>
                <a:lnTo>
                  <a:pt x="995902" y="834862"/>
                </a:lnTo>
                <a:lnTo>
                  <a:pt x="998545" y="843072"/>
                </a:lnTo>
                <a:lnTo>
                  <a:pt x="1000394" y="851282"/>
                </a:lnTo>
                <a:lnTo>
                  <a:pt x="1001980" y="859757"/>
                </a:lnTo>
                <a:lnTo>
                  <a:pt x="1002773" y="868497"/>
                </a:lnTo>
                <a:lnTo>
                  <a:pt x="1003301" y="877236"/>
                </a:lnTo>
                <a:lnTo>
                  <a:pt x="1002773" y="883857"/>
                </a:lnTo>
                <a:lnTo>
                  <a:pt x="1002244" y="889948"/>
                </a:lnTo>
                <a:lnTo>
                  <a:pt x="1001716" y="896569"/>
                </a:lnTo>
                <a:lnTo>
                  <a:pt x="1000394" y="902925"/>
                </a:lnTo>
                <a:lnTo>
                  <a:pt x="999073" y="909017"/>
                </a:lnTo>
                <a:lnTo>
                  <a:pt x="997223" y="915108"/>
                </a:lnTo>
                <a:lnTo>
                  <a:pt x="995373" y="921199"/>
                </a:lnTo>
                <a:lnTo>
                  <a:pt x="993259" y="926761"/>
                </a:lnTo>
                <a:lnTo>
                  <a:pt x="990352" y="932322"/>
                </a:lnTo>
                <a:lnTo>
                  <a:pt x="987445" y="938149"/>
                </a:lnTo>
                <a:lnTo>
                  <a:pt x="984803" y="943446"/>
                </a:lnTo>
                <a:lnTo>
                  <a:pt x="981367" y="948478"/>
                </a:lnTo>
                <a:lnTo>
                  <a:pt x="977932" y="953509"/>
                </a:lnTo>
                <a:lnTo>
                  <a:pt x="973968" y="958541"/>
                </a:lnTo>
                <a:lnTo>
                  <a:pt x="970004" y="962779"/>
                </a:lnTo>
                <a:lnTo>
                  <a:pt x="965512" y="967281"/>
                </a:lnTo>
                <a:lnTo>
                  <a:pt x="961284" y="971783"/>
                </a:lnTo>
                <a:lnTo>
                  <a:pt x="956527" y="975756"/>
                </a:lnTo>
                <a:lnTo>
                  <a:pt x="951770" y="979464"/>
                </a:lnTo>
                <a:lnTo>
                  <a:pt x="946749" y="982906"/>
                </a:lnTo>
                <a:lnTo>
                  <a:pt x="941728" y="986349"/>
                </a:lnTo>
                <a:lnTo>
                  <a:pt x="936443" y="989527"/>
                </a:lnTo>
                <a:lnTo>
                  <a:pt x="930893" y="992441"/>
                </a:lnTo>
                <a:lnTo>
                  <a:pt x="925344" y="994824"/>
                </a:lnTo>
                <a:lnTo>
                  <a:pt x="919530" y="996943"/>
                </a:lnTo>
                <a:lnTo>
                  <a:pt x="913716" y="999062"/>
                </a:lnTo>
                <a:lnTo>
                  <a:pt x="907374" y="1000915"/>
                </a:lnTo>
                <a:lnTo>
                  <a:pt x="901560" y="1001975"/>
                </a:lnTo>
                <a:lnTo>
                  <a:pt x="895218" y="1003299"/>
                </a:lnTo>
                <a:lnTo>
                  <a:pt x="888611" y="1004358"/>
                </a:lnTo>
                <a:lnTo>
                  <a:pt x="882269" y="1004623"/>
                </a:lnTo>
                <a:lnTo>
                  <a:pt x="875663" y="1004888"/>
                </a:lnTo>
                <a:lnTo>
                  <a:pt x="866678" y="1004623"/>
                </a:lnTo>
                <a:lnTo>
                  <a:pt x="857693" y="1003564"/>
                </a:lnTo>
                <a:lnTo>
                  <a:pt x="849236" y="1001975"/>
                </a:lnTo>
                <a:lnTo>
                  <a:pt x="840780" y="999856"/>
                </a:lnTo>
                <a:lnTo>
                  <a:pt x="832324" y="997473"/>
                </a:lnTo>
                <a:lnTo>
                  <a:pt x="824396" y="994030"/>
                </a:lnTo>
                <a:lnTo>
                  <a:pt x="816732" y="990587"/>
                </a:lnTo>
                <a:lnTo>
                  <a:pt x="809333" y="986084"/>
                </a:lnTo>
                <a:lnTo>
                  <a:pt x="802198" y="981317"/>
                </a:lnTo>
                <a:lnTo>
                  <a:pt x="795591" y="976286"/>
                </a:lnTo>
                <a:lnTo>
                  <a:pt x="788984" y="970724"/>
                </a:lnTo>
                <a:lnTo>
                  <a:pt x="783170" y="964633"/>
                </a:lnTo>
                <a:lnTo>
                  <a:pt x="777357" y="958541"/>
                </a:lnTo>
                <a:lnTo>
                  <a:pt x="772600" y="951920"/>
                </a:lnTo>
                <a:lnTo>
                  <a:pt x="767843" y="944770"/>
                </a:lnTo>
                <a:lnTo>
                  <a:pt x="763351" y="937354"/>
                </a:lnTo>
                <a:lnTo>
                  <a:pt x="413204" y="937354"/>
                </a:lnTo>
                <a:lnTo>
                  <a:pt x="406597" y="937090"/>
                </a:lnTo>
                <a:lnTo>
                  <a:pt x="400519" y="936295"/>
                </a:lnTo>
                <a:lnTo>
                  <a:pt x="394705" y="934706"/>
                </a:lnTo>
                <a:lnTo>
                  <a:pt x="388627" y="932322"/>
                </a:lnTo>
                <a:lnTo>
                  <a:pt x="383342" y="929939"/>
                </a:lnTo>
                <a:lnTo>
                  <a:pt x="378321" y="926761"/>
                </a:lnTo>
                <a:lnTo>
                  <a:pt x="373564" y="923053"/>
                </a:lnTo>
                <a:lnTo>
                  <a:pt x="368808" y="919345"/>
                </a:lnTo>
                <a:lnTo>
                  <a:pt x="365108" y="914843"/>
                </a:lnTo>
                <a:lnTo>
                  <a:pt x="361408" y="909811"/>
                </a:lnTo>
                <a:lnTo>
                  <a:pt x="358237" y="904779"/>
                </a:lnTo>
                <a:lnTo>
                  <a:pt x="355859" y="899483"/>
                </a:lnTo>
                <a:lnTo>
                  <a:pt x="353480" y="893921"/>
                </a:lnTo>
                <a:lnTo>
                  <a:pt x="352159" y="887830"/>
                </a:lnTo>
                <a:lnTo>
                  <a:pt x="351102" y="881474"/>
                </a:lnTo>
                <a:lnTo>
                  <a:pt x="350838" y="875382"/>
                </a:lnTo>
                <a:lnTo>
                  <a:pt x="351102" y="868761"/>
                </a:lnTo>
                <a:lnTo>
                  <a:pt x="352159" y="862670"/>
                </a:lnTo>
                <a:lnTo>
                  <a:pt x="353480" y="856844"/>
                </a:lnTo>
                <a:lnTo>
                  <a:pt x="355859" y="850752"/>
                </a:lnTo>
                <a:lnTo>
                  <a:pt x="358237" y="845456"/>
                </a:lnTo>
                <a:lnTo>
                  <a:pt x="361408" y="840424"/>
                </a:lnTo>
                <a:lnTo>
                  <a:pt x="365108" y="835392"/>
                </a:lnTo>
                <a:lnTo>
                  <a:pt x="368808" y="831154"/>
                </a:lnTo>
                <a:lnTo>
                  <a:pt x="373564" y="827447"/>
                </a:lnTo>
                <a:lnTo>
                  <a:pt x="378321" y="823474"/>
                </a:lnTo>
                <a:lnTo>
                  <a:pt x="383342" y="820296"/>
                </a:lnTo>
                <a:lnTo>
                  <a:pt x="388627" y="817913"/>
                </a:lnTo>
                <a:lnTo>
                  <a:pt x="394705" y="815794"/>
                </a:lnTo>
                <a:lnTo>
                  <a:pt x="400519" y="814205"/>
                </a:lnTo>
                <a:lnTo>
                  <a:pt x="406597" y="813146"/>
                </a:lnTo>
                <a:lnTo>
                  <a:pt x="413204" y="812881"/>
                </a:lnTo>
                <a:lnTo>
                  <a:pt x="765465" y="812881"/>
                </a:lnTo>
                <a:lnTo>
                  <a:pt x="770222" y="805730"/>
                </a:lnTo>
                <a:lnTo>
                  <a:pt x="775507" y="798579"/>
                </a:lnTo>
                <a:lnTo>
                  <a:pt x="780792" y="791959"/>
                </a:lnTo>
                <a:lnTo>
                  <a:pt x="786870" y="785602"/>
                </a:lnTo>
                <a:lnTo>
                  <a:pt x="793477" y="779511"/>
                </a:lnTo>
                <a:lnTo>
                  <a:pt x="800348" y="774214"/>
                </a:lnTo>
                <a:lnTo>
                  <a:pt x="807483" y="769183"/>
                </a:lnTo>
                <a:lnTo>
                  <a:pt x="815147" y="764945"/>
                </a:lnTo>
                <a:lnTo>
                  <a:pt x="815147" y="240037"/>
                </a:lnTo>
                <a:lnTo>
                  <a:pt x="815411" y="233681"/>
                </a:lnTo>
                <a:lnTo>
                  <a:pt x="816204" y="227325"/>
                </a:lnTo>
                <a:lnTo>
                  <a:pt x="817789" y="221498"/>
                </a:lnTo>
                <a:lnTo>
                  <a:pt x="819639" y="215672"/>
                </a:lnTo>
                <a:lnTo>
                  <a:pt x="822546" y="210375"/>
                </a:lnTo>
                <a:lnTo>
                  <a:pt x="825717" y="205078"/>
                </a:lnTo>
                <a:lnTo>
                  <a:pt x="829153" y="200311"/>
                </a:lnTo>
                <a:lnTo>
                  <a:pt x="833116" y="196074"/>
                </a:lnTo>
                <a:lnTo>
                  <a:pt x="837609" y="191836"/>
                </a:lnTo>
                <a:lnTo>
                  <a:pt x="842366" y="188393"/>
                </a:lnTo>
                <a:lnTo>
                  <a:pt x="847387" y="185215"/>
                </a:lnTo>
                <a:lnTo>
                  <a:pt x="852936" y="182832"/>
                </a:lnTo>
                <a:lnTo>
                  <a:pt x="858486" y="180713"/>
                </a:lnTo>
                <a:lnTo>
                  <a:pt x="864564" y="179124"/>
                </a:lnTo>
                <a:lnTo>
                  <a:pt x="870642" y="178065"/>
                </a:lnTo>
                <a:lnTo>
                  <a:pt x="876984" y="177800"/>
                </a:lnTo>
                <a:close/>
                <a:moveTo>
                  <a:pt x="856991" y="124392"/>
                </a:moveTo>
                <a:lnTo>
                  <a:pt x="837683" y="125450"/>
                </a:lnTo>
                <a:lnTo>
                  <a:pt x="818374" y="126774"/>
                </a:lnTo>
                <a:lnTo>
                  <a:pt x="799594" y="128362"/>
                </a:lnTo>
                <a:lnTo>
                  <a:pt x="780550" y="130479"/>
                </a:lnTo>
                <a:lnTo>
                  <a:pt x="762034" y="132861"/>
                </a:lnTo>
                <a:lnTo>
                  <a:pt x="743255" y="136037"/>
                </a:lnTo>
                <a:lnTo>
                  <a:pt x="725004" y="139478"/>
                </a:lnTo>
                <a:lnTo>
                  <a:pt x="706489" y="143712"/>
                </a:lnTo>
                <a:lnTo>
                  <a:pt x="688502" y="147947"/>
                </a:lnTo>
                <a:lnTo>
                  <a:pt x="670516" y="152975"/>
                </a:lnTo>
                <a:lnTo>
                  <a:pt x="653059" y="158269"/>
                </a:lnTo>
                <a:lnTo>
                  <a:pt x="635337" y="164091"/>
                </a:lnTo>
                <a:lnTo>
                  <a:pt x="617880" y="169914"/>
                </a:lnTo>
                <a:lnTo>
                  <a:pt x="600687" y="176530"/>
                </a:lnTo>
                <a:lnTo>
                  <a:pt x="583759" y="183412"/>
                </a:lnTo>
                <a:lnTo>
                  <a:pt x="567095" y="191087"/>
                </a:lnTo>
                <a:lnTo>
                  <a:pt x="550432" y="198762"/>
                </a:lnTo>
                <a:lnTo>
                  <a:pt x="534297" y="206967"/>
                </a:lnTo>
                <a:lnTo>
                  <a:pt x="517898" y="215436"/>
                </a:lnTo>
                <a:lnTo>
                  <a:pt x="502292" y="224170"/>
                </a:lnTo>
                <a:lnTo>
                  <a:pt x="486686" y="233698"/>
                </a:lnTo>
                <a:lnTo>
                  <a:pt x="471345" y="242961"/>
                </a:lnTo>
                <a:lnTo>
                  <a:pt x="456268" y="253018"/>
                </a:lnTo>
                <a:lnTo>
                  <a:pt x="441192" y="263340"/>
                </a:lnTo>
                <a:lnTo>
                  <a:pt x="426379" y="274191"/>
                </a:lnTo>
                <a:lnTo>
                  <a:pt x="412361" y="285042"/>
                </a:lnTo>
                <a:lnTo>
                  <a:pt x="398342" y="296423"/>
                </a:lnTo>
                <a:lnTo>
                  <a:pt x="384588" y="308333"/>
                </a:lnTo>
                <a:lnTo>
                  <a:pt x="371098" y="320243"/>
                </a:lnTo>
                <a:lnTo>
                  <a:pt x="357608" y="332417"/>
                </a:lnTo>
                <a:lnTo>
                  <a:pt x="344648" y="344856"/>
                </a:lnTo>
                <a:lnTo>
                  <a:pt x="332216" y="358089"/>
                </a:lnTo>
                <a:lnTo>
                  <a:pt x="319784" y="371323"/>
                </a:lnTo>
                <a:lnTo>
                  <a:pt x="307617" y="384820"/>
                </a:lnTo>
                <a:lnTo>
                  <a:pt x="295979" y="398583"/>
                </a:lnTo>
                <a:lnTo>
                  <a:pt x="284870" y="412610"/>
                </a:lnTo>
                <a:lnTo>
                  <a:pt x="273761" y="427167"/>
                </a:lnTo>
                <a:lnTo>
                  <a:pt x="263181" y="441458"/>
                </a:lnTo>
                <a:lnTo>
                  <a:pt x="252865" y="456544"/>
                </a:lnTo>
                <a:lnTo>
                  <a:pt x="242814" y="471630"/>
                </a:lnTo>
                <a:lnTo>
                  <a:pt x="233027" y="486980"/>
                </a:lnTo>
                <a:lnTo>
                  <a:pt x="224034" y="502596"/>
                </a:lnTo>
                <a:lnTo>
                  <a:pt x="215041" y="518740"/>
                </a:lnTo>
                <a:lnTo>
                  <a:pt x="206577" y="534620"/>
                </a:lnTo>
                <a:lnTo>
                  <a:pt x="198377" y="551029"/>
                </a:lnTo>
                <a:lnTo>
                  <a:pt x="190707" y="567438"/>
                </a:lnTo>
                <a:lnTo>
                  <a:pt x="183301" y="584112"/>
                </a:lnTo>
                <a:lnTo>
                  <a:pt x="176424" y="601315"/>
                </a:lnTo>
                <a:lnTo>
                  <a:pt x="169811" y="618253"/>
                </a:lnTo>
                <a:lnTo>
                  <a:pt x="163992" y="635986"/>
                </a:lnTo>
                <a:lnTo>
                  <a:pt x="157908" y="653454"/>
                </a:lnTo>
                <a:lnTo>
                  <a:pt x="152883" y="670921"/>
                </a:lnTo>
                <a:lnTo>
                  <a:pt x="147857" y="689183"/>
                </a:lnTo>
                <a:lnTo>
                  <a:pt x="143625" y="707180"/>
                </a:lnTo>
                <a:lnTo>
                  <a:pt x="139393" y="725707"/>
                </a:lnTo>
                <a:lnTo>
                  <a:pt x="135955" y="743704"/>
                </a:lnTo>
                <a:lnTo>
                  <a:pt x="132781" y="762495"/>
                </a:lnTo>
                <a:lnTo>
                  <a:pt x="130400" y="781551"/>
                </a:lnTo>
                <a:lnTo>
                  <a:pt x="128019" y="800342"/>
                </a:lnTo>
                <a:lnTo>
                  <a:pt x="126168" y="819133"/>
                </a:lnTo>
                <a:lnTo>
                  <a:pt x="125110" y="838189"/>
                </a:lnTo>
                <a:lnTo>
                  <a:pt x="124316" y="857509"/>
                </a:lnTo>
                <a:lnTo>
                  <a:pt x="124052" y="877094"/>
                </a:lnTo>
                <a:lnTo>
                  <a:pt x="124316" y="896414"/>
                </a:lnTo>
                <a:lnTo>
                  <a:pt x="125110" y="915735"/>
                </a:lnTo>
                <a:lnTo>
                  <a:pt x="126168" y="934791"/>
                </a:lnTo>
                <a:lnTo>
                  <a:pt x="128019" y="953846"/>
                </a:lnTo>
                <a:lnTo>
                  <a:pt x="130400" y="972637"/>
                </a:lnTo>
                <a:lnTo>
                  <a:pt x="132781" y="991428"/>
                </a:lnTo>
                <a:lnTo>
                  <a:pt x="135955" y="1009955"/>
                </a:lnTo>
                <a:lnTo>
                  <a:pt x="139393" y="1028481"/>
                </a:lnTo>
                <a:lnTo>
                  <a:pt x="143625" y="1046743"/>
                </a:lnTo>
                <a:lnTo>
                  <a:pt x="147857" y="1065005"/>
                </a:lnTo>
                <a:lnTo>
                  <a:pt x="152883" y="1082737"/>
                </a:lnTo>
                <a:lnTo>
                  <a:pt x="157908" y="1100734"/>
                </a:lnTo>
                <a:lnTo>
                  <a:pt x="163992" y="1118202"/>
                </a:lnTo>
                <a:lnTo>
                  <a:pt x="169811" y="1135405"/>
                </a:lnTo>
                <a:lnTo>
                  <a:pt x="176424" y="1152608"/>
                </a:lnTo>
                <a:lnTo>
                  <a:pt x="183301" y="1169547"/>
                </a:lnTo>
                <a:lnTo>
                  <a:pt x="190707" y="1186485"/>
                </a:lnTo>
                <a:lnTo>
                  <a:pt x="198377" y="1203159"/>
                </a:lnTo>
                <a:lnTo>
                  <a:pt x="206577" y="1219568"/>
                </a:lnTo>
                <a:lnTo>
                  <a:pt x="215041" y="1235448"/>
                </a:lnTo>
                <a:lnTo>
                  <a:pt x="224034" y="1251592"/>
                </a:lnTo>
                <a:lnTo>
                  <a:pt x="233027" y="1267208"/>
                </a:lnTo>
                <a:lnTo>
                  <a:pt x="242814" y="1282558"/>
                </a:lnTo>
                <a:lnTo>
                  <a:pt x="252865" y="1297644"/>
                </a:lnTo>
                <a:lnTo>
                  <a:pt x="263181" y="1312200"/>
                </a:lnTo>
                <a:lnTo>
                  <a:pt x="273761" y="1327021"/>
                </a:lnTo>
                <a:lnTo>
                  <a:pt x="284870" y="1341578"/>
                </a:lnTo>
                <a:lnTo>
                  <a:pt x="295979" y="1355605"/>
                </a:lnTo>
                <a:lnTo>
                  <a:pt x="307617" y="1369368"/>
                </a:lnTo>
                <a:lnTo>
                  <a:pt x="319784" y="1382865"/>
                </a:lnTo>
                <a:lnTo>
                  <a:pt x="332216" y="1396099"/>
                </a:lnTo>
                <a:lnTo>
                  <a:pt x="344648" y="1408803"/>
                </a:lnTo>
                <a:lnTo>
                  <a:pt x="357608" y="1421771"/>
                </a:lnTo>
                <a:lnTo>
                  <a:pt x="371098" y="1433946"/>
                </a:lnTo>
                <a:lnTo>
                  <a:pt x="384588" y="1445855"/>
                </a:lnTo>
                <a:lnTo>
                  <a:pt x="398342" y="1457501"/>
                </a:lnTo>
                <a:lnTo>
                  <a:pt x="412361" y="1469146"/>
                </a:lnTo>
                <a:lnTo>
                  <a:pt x="426379" y="1479997"/>
                </a:lnTo>
                <a:lnTo>
                  <a:pt x="441192" y="1490848"/>
                </a:lnTo>
                <a:lnTo>
                  <a:pt x="456268" y="1501170"/>
                </a:lnTo>
                <a:lnTo>
                  <a:pt x="471345" y="1511227"/>
                </a:lnTo>
                <a:lnTo>
                  <a:pt x="486686" y="1520490"/>
                </a:lnTo>
                <a:lnTo>
                  <a:pt x="502292" y="1530018"/>
                </a:lnTo>
                <a:lnTo>
                  <a:pt x="517898" y="1538752"/>
                </a:lnTo>
                <a:lnTo>
                  <a:pt x="534297" y="1547221"/>
                </a:lnTo>
                <a:lnTo>
                  <a:pt x="550432" y="1555426"/>
                </a:lnTo>
                <a:lnTo>
                  <a:pt x="567095" y="1563101"/>
                </a:lnTo>
                <a:lnTo>
                  <a:pt x="583759" y="1570512"/>
                </a:lnTo>
                <a:lnTo>
                  <a:pt x="600687" y="1577393"/>
                </a:lnTo>
                <a:lnTo>
                  <a:pt x="617880" y="1583745"/>
                </a:lnTo>
                <a:lnTo>
                  <a:pt x="635337" y="1590097"/>
                </a:lnTo>
                <a:lnTo>
                  <a:pt x="653059" y="1595655"/>
                </a:lnTo>
                <a:lnTo>
                  <a:pt x="670516" y="1601213"/>
                </a:lnTo>
                <a:lnTo>
                  <a:pt x="688502" y="1605712"/>
                </a:lnTo>
                <a:lnTo>
                  <a:pt x="706489" y="1610476"/>
                </a:lnTo>
                <a:lnTo>
                  <a:pt x="725004" y="1614181"/>
                </a:lnTo>
                <a:lnTo>
                  <a:pt x="743255" y="1618151"/>
                </a:lnTo>
                <a:lnTo>
                  <a:pt x="762034" y="1620798"/>
                </a:lnTo>
                <a:lnTo>
                  <a:pt x="780550" y="1623709"/>
                </a:lnTo>
                <a:lnTo>
                  <a:pt x="799594" y="1625826"/>
                </a:lnTo>
                <a:lnTo>
                  <a:pt x="818374" y="1627414"/>
                </a:lnTo>
                <a:lnTo>
                  <a:pt x="837683" y="1628738"/>
                </a:lnTo>
                <a:lnTo>
                  <a:pt x="856991" y="1629267"/>
                </a:lnTo>
                <a:lnTo>
                  <a:pt x="876300" y="1629532"/>
                </a:lnTo>
                <a:lnTo>
                  <a:pt x="895873" y="1629267"/>
                </a:lnTo>
                <a:lnTo>
                  <a:pt x="914918" y="1628738"/>
                </a:lnTo>
                <a:lnTo>
                  <a:pt x="933962" y="1627414"/>
                </a:lnTo>
                <a:lnTo>
                  <a:pt x="953271" y="1625826"/>
                </a:lnTo>
                <a:lnTo>
                  <a:pt x="972050" y="1623709"/>
                </a:lnTo>
                <a:lnTo>
                  <a:pt x="990830" y="1620798"/>
                </a:lnTo>
                <a:lnTo>
                  <a:pt x="1009345" y="1618151"/>
                </a:lnTo>
                <a:lnTo>
                  <a:pt x="1027861" y="1614181"/>
                </a:lnTo>
                <a:lnTo>
                  <a:pt x="1045847" y="1610476"/>
                </a:lnTo>
                <a:lnTo>
                  <a:pt x="1064098" y="1605712"/>
                </a:lnTo>
                <a:lnTo>
                  <a:pt x="1082084" y="1601213"/>
                </a:lnTo>
                <a:lnTo>
                  <a:pt x="1099806" y="1595655"/>
                </a:lnTo>
                <a:lnTo>
                  <a:pt x="1117263" y="1590097"/>
                </a:lnTo>
                <a:lnTo>
                  <a:pt x="1134720" y="1583745"/>
                </a:lnTo>
                <a:lnTo>
                  <a:pt x="1151913" y="1577393"/>
                </a:lnTo>
                <a:lnTo>
                  <a:pt x="1168841" y="1570512"/>
                </a:lnTo>
                <a:lnTo>
                  <a:pt x="1185769" y="1563101"/>
                </a:lnTo>
                <a:lnTo>
                  <a:pt x="1201904" y="1555426"/>
                </a:lnTo>
                <a:lnTo>
                  <a:pt x="1218568" y="1547221"/>
                </a:lnTo>
                <a:lnTo>
                  <a:pt x="1234702" y="1538752"/>
                </a:lnTo>
                <a:lnTo>
                  <a:pt x="1250573" y="1530018"/>
                </a:lnTo>
                <a:lnTo>
                  <a:pt x="1265914" y="1520490"/>
                </a:lnTo>
                <a:lnTo>
                  <a:pt x="1281255" y="1511227"/>
                </a:lnTo>
                <a:lnTo>
                  <a:pt x="1296596" y="1501170"/>
                </a:lnTo>
                <a:lnTo>
                  <a:pt x="1311408" y="1490848"/>
                </a:lnTo>
                <a:lnTo>
                  <a:pt x="1325956" y="1479997"/>
                </a:lnTo>
                <a:lnTo>
                  <a:pt x="1340504" y="1469146"/>
                </a:lnTo>
                <a:lnTo>
                  <a:pt x="1354522" y="1457501"/>
                </a:lnTo>
                <a:lnTo>
                  <a:pt x="1368277" y="1445855"/>
                </a:lnTo>
                <a:lnTo>
                  <a:pt x="1381766" y="1433946"/>
                </a:lnTo>
                <a:lnTo>
                  <a:pt x="1394991" y="1421771"/>
                </a:lnTo>
                <a:lnTo>
                  <a:pt x="1407952" y="1408803"/>
                </a:lnTo>
                <a:lnTo>
                  <a:pt x="1420384" y="1396099"/>
                </a:lnTo>
                <a:lnTo>
                  <a:pt x="1432815" y="1382865"/>
                </a:lnTo>
                <a:lnTo>
                  <a:pt x="1444718" y="1369368"/>
                </a:lnTo>
                <a:lnTo>
                  <a:pt x="1456356" y="1355605"/>
                </a:lnTo>
                <a:lnTo>
                  <a:pt x="1467730" y="1341578"/>
                </a:lnTo>
                <a:lnTo>
                  <a:pt x="1479104" y="1327021"/>
                </a:lnTo>
                <a:lnTo>
                  <a:pt x="1489684" y="1312200"/>
                </a:lnTo>
                <a:lnTo>
                  <a:pt x="1499735" y="1297644"/>
                </a:lnTo>
                <a:lnTo>
                  <a:pt x="1509786" y="1282558"/>
                </a:lnTo>
                <a:lnTo>
                  <a:pt x="1519308" y="1267208"/>
                </a:lnTo>
                <a:lnTo>
                  <a:pt x="1528830" y="1251592"/>
                </a:lnTo>
                <a:lnTo>
                  <a:pt x="1537559" y="1235448"/>
                </a:lnTo>
                <a:lnTo>
                  <a:pt x="1546023" y="1219568"/>
                </a:lnTo>
                <a:lnTo>
                  <a:pt x="1554223" y="1203159"/>
                </a:lnTo>
                <a:lnTo>
                  <a:pt x="1561893" y="1186485"/>
                </a:lnTo>
                <a:lnTo>
                  <a:pt x="1569299" y="1169547"/>
                </a:lnTo>
                <a:lnTo>
                  <a:pt x="1576176" y="1152608"/>
                </a:lnTo>
                <a:lnTo>
                  <a:pt x="1582789" y="1135405"/>
                </a:lnTo>
                <a:lnTo>
                  <a:pt x="1588873" y="1118202"/>
                </a:lnTo>
                <a:lnTo>
                  <a:pt x="1594692" y="1100734"/>
                </a:lnTo>
                <a:lnTo>
                  <a:pt x="1599982" y="1082737"/>
                </a:lnTo>
                <a:lnTo>
                  <a:pt x="1604743" y="1065005"/>
                </a:lnTo>
                <a:lnTo>
                  <a:pt x="1608975" y="1046743"/>
                </a:lnTo>
                <a:lnTo>
                  <a:pt x="1613207" y="1028481"/>
                </a:lnTo>
                <a:lnTo>
                  <a:pt x="1616645" y="1009955"/>
                </a:lnTo>
                <a:lnTo>
                  <a:pt x="1619555" y="991428"/>
                </a:lnTo>
                <a:lnTo>
                  <a:pt x="1622464" y="972637"/>
                </a:lnTo>
                <a:lnTo>
                  <a:pt x="1624581" y="953846"/>
                </a:lnTo>
                <a:lnTo>
                  <a:pt x="1626168" y="934791"/>
                </a:lnTo>
                <a:lnTo>
                  <a:pt x="1627490" y="915735"/>
                </a:lnTo>
                <a:lnTo>
                  <a:pt x="1628019" y="896414"/>
                </a:lnTo>
                <a:lnTo>
                  <a:pt x="1628548" y="877094"/>
                </a:lnTo>
                <a:lnTo>
                  <a:pt x="1628019" y="857509"/>
                </a:lnTo>
                <a:lnTo>
                  <a:pt x="1627490" y="838189"/>
                </a:lnTo>
                <a:lnTo>
                  <a:pt x="1626168" y="819133"/>
                </a:lnTo>
                <a:lnTo>
                  <a:pt x="1624581" y="800342"/>
                </a:lnTo>
                <a:lnTo>
                  <a:pt x="1622464" y="781551"/>
                </a:lnTo>
                <a:lnTo>
                  <a:pt x="1619555" y="762495"/>
                </a:lnTo>
                <a:lnTo>
                  <a:pt x="1616645" y="743704"/>
                </a:lnTo>
                <a:lnTo>
                  <a:pt x="1613207" y="725707"/>
                </a:lnTo>
                <a:lnTo>
                  <a:pt x="1608975" y="707180"/>
                </a:lnTo>
                <a:lnTo>
                  <a:pt x="1604743" y="689183"/>
                </a:lnTo>
                <a:lnTo>
                  <a:pt x="1599982" y="670921"/>
                </a:lnTo>
                <a:lnTo>
                  <a:pt x="1594692" y="653454"/>
                </a:lnTo>
                <a:lnTo>
                  <a:pt x="1588873" y="635986"/>
                </a:lnTo>
                <a:lnTo>
                  <a:pt x="1582789" y="618253"/>
                </a:lnTo>
                <a:lnTo>
                  <a:pt x="1576176" y="601315"/>
                </a:lnTo>
                <a:lnTo>
                  <a:pt x="1569299" y="584112"/>
                </a:lnTo>
                <a:lnTo>
                  <a:pt x="1561893" y="567438"/>
                </a:lnTo>
                <a:lnTo>
                  <a:pt x="1554223" y="551029"/>
                </a:lnTo>
                <a:lnTo>
                  <a:pt x="1546023" y="534620"/>
                </a:lnTo>
                <a:lnTo>
                  <a:pt x="1537559" y="518740"/>
                </a:lnTo>
                <a:lnTo>
                  <a:pt x="1528830" y="502596"/>
                </a:lnTo>
                <a:lnTo>
                  <a:pt x="1519308" y="486980"/>
                </a:lnTo>
                <a:lnTo>
                  <a:pt x="1509786" y="471630"/>
                </a:lnTo>
                <a:lnTo>
                  <a:pt x="1499735" y="456544"/>
                </a:lnTo>
                <a:lnTo>
                  <a:pt x="1489684" y="441458"/>
                </a:lnTo>
                <a:lnTo>
                  <a:pt x="1479104" y="427167"/>
                </a:lnTo>
                <a:lnTo>
                  <a:pt x="1467730" y="412610"/>
                </a:lnTo>
                <a:lnTo>
                  <a:pt x="1456356" y="398583"/>
                </a:lnTo>
                <a:lnTo>
                  <a:pt x="1444718" y="384820"/>
                </a:lnTo>
                <a:lnTo>
                  <a:pt x="1432815" y="371323"/>
                </a:lnTo>
                <a:lnTo>
                  <a:pt x="1420384" y="358089"/>
                </a:lnTo>
                <a:lnTo>
                  <a:pt x="1407952" y="344856"/>
                </a:lnTo>
                <a:lnTo>
                  <a:pt x="1394991" y="332417"/>
                </a:lnTo>
                <a:lnTo>
                  <a:pt x="1381766" y="320243"/>
                </a:lnTo>
                <a:lnTo>
                  <a:pt x="1368277" y="308333"/>
                </a:lnTo>
                <a:lnTo>
                  <a:pt x="1354522" y="296423"/>
                </a:lnTo>
                <a:lnTo>
                  <a:pt x="1340504" y="285042"/>
                </a:lnTo>
                <a:lnTo>
                  <a:pt x="1325956" y="274191"/>
                </a:lnTo>
                <a:lnTo>
                  <a:pt x="1311408" y="263340"/>
                </a:lnTo>
                <a:lnTo>
                  <a:pt x="1296596" y="253018"/>
                </a:lnTo>
                <a:lnTo>
                  <a:pt x="1281255" y="242961"/>
                </a:lnTo>
                <a:lnTo>
                  <a:pt x="1265914" y="233698"/>
                </a:lnTo>
                <a:lnTo>
                  <a:pt x="1250573" y="224170"/>
                </a:lnTo>
                <a:lnTo>
                  <a:pt x="1234702" y="215436"/>
                </a:lnTo>
                <a:lnTo>
                  <a:pt x="1218568" y="206967"/>
                </a:lnTo>
                <a:lnTo>
                  <a:pt x="1201904" y="198762"/>
                </a:lnTo>
                <a:lnTo>
                  <a:pt x="1185769" y="191087"/>
                </a:lnTo>
                <a:lnTo>
                  <a:pt x="1168841" y="183412"/>
                </a:lnTo>
                <a:lnTo>
                  <a:pt x="1151913" y="176530"/>
                </a:lnTo>
                <a:lnTo>
                  <a:pt x="1134720" y="169914"/>
                </a:lnTo>
                <a:lnTo>
                  <a:pt x="1117263" y="164091"/>
                </a:lnTo>
                <a:lnTo>
                  <a:pt x="1099806" y="158269"/>
                </a:lnTo>
                <a:lnTo>
                  <a:pt x="1082084" y="152975"/>
                </a:lnTo>
                <a:lnTo>
                  <a:pt x="1064098" y="147947"/>
                </a:lnTo>
                <a:lnTo>
                  <a:pt x="1045847" y="143712"/>
                </a:lnTo>
                <a:lnTo>
                  <a:pt x="1027861" y="139478"/>
                </a:lnTo>
                <a:lnTo>
                  <a:pt x="1009345" y="136037"/>
                </a:lnTo>
                <a:lnTo>
                  <a:pt x="990830" y="132861"/>
                </a:lnTo>
                <a:lnTo>
                  <a:pt x="972050" y="130479"/>
                </a:lnTo>
                <a:lnTo>
                  <a:pt x="953271" y="128362"/>
                </a:lnTo>
                <a:lnTo>
                  <a:pt x="933962" y="126774"/>
                </a:lnTo>
                <a:lnTo>
                  <a:pt x="914918" y="125450"/>
                </a:lnTo>
                <a:lnTo>
                  <a:pt x="895873" y="124392"/>
                </a:lnTo>
                <a:lnTo>
                  <a:pt x="876300" y="124392"/>
                </a:lnTo>
                <a:lnTo>
                  <a:pt x="856991" y="124392"/>
                </a:lnTo>
                <a:close/>
                <a:moveTo>
                  <a:pt x="876300" y="0"/>
                </a:moveTo>
                <a:lnTo>
                  <a:pt x="899048" y="265"/>
                </a:lnTo>
                <a:lnTo>
                  <a:pt x="921266" y="1323"/>
                </a:lnTo>
                <a:lnTo>
                  <a:pt x="943749" y="2382"/>
                </a:lnTo>
                <a:lnTo>
                  <a:pt x="965702" y="4764"/>
                </a:lnTo>
                <a:lnTo>
                  <a:pt x="987656" y="7146"/>
                </a:lnTo>
                <a:lnTo>
                  <a:pt x="1009610" y="10057"/>
                </a:lnTo>
                <a:lnTo>
                  <a:pt x="1031299" y="13763"/>
                </a:lnTo>
                <a:lnTo>
                  <a:pt x="1052724" y="17997"/>
                </a:lnTo>
                <a:lnTo>
                  <a:pt x="1074149" y="22496"/>
                </a:lnTo>
                <a:lnTo>
                  <a:pt x="1095045" y="27525"/>
                </a:lnTo>
                <a:lnTo>
                  <a:pt x="1115940" y="33348"/>
                </a:lnTo>
                <a:lnTo>
                  <a:pt x="1136572" y="39435"/>
                </a:lnTo>
                <a:lnTo>
                  <a:pt x="1157203" y="46051"/>
                </a:lnTo>
                <a:lnTo>
                  <a:pt x="1177305" y="53197"/>
                </a:lnTo>
                <a:lnTo>
                  <a:pt x="1197407" y="60873"/>
                </a:lnTo>
                <a:lnTo>
                  <a:pt x="1216981" y="69077"/>
                </a:lnTo>
                <a:lnTo>
                  <a:pt x="1236818" y="77811"/>
                </a:lnTo>
                <a:lnTo>
                  <a:pt x="1255863" y="86545"/>
                </a:lnTo>
                <a:lnTo>
                  <a:pt x="1274907" y="96337"/>
                </a:lnTo>
                <a:lnTo>
                  <a:pt x="1293687" y="105865"/>
                </a:lnTo>
                <a:lnTo>
                  <a:pt x="1312202" y="116452"/>
                </a:lnTo>
                <a:lnTo>
                  <a:pt x="1330453" y="127303"/>
                </a:lnTo>
                <a:lnTo>
                  <a:pt x="1348439" y="138154"/>
                </a:lnTo>
                <a:lnTo>
                  <a:pt x="1365896" y="149799"/>
                </a:lnTo>
                <a:lnTo>
                  <a:pt x="1383353" y="162239"/>
                </a:lnTo>
                <a:lnTo>
                  <a:pt x="1400282" y="174413"/>
                </a:lnTo>
                <a:lnTo>
                  <a:pt x="1416945" y="187117"/>
                </a:lnTo>
                <a:lnTo>
                  <a:pt x="1433609" y="200615"/>
                </a:lnTo>
                <a:lnTo>
                  <a:pt x="1449479" y="214113"/>
                </a:lnTo>
                <a:lnTo>
                  <a:pt x="1465085" y="228404"/>
                </a:lnTo>
                <a:lnTo>
                  <a:pt x="1480426" y="242432"/>
                </a:lnTo>
                <a:lnTo>
                  <a:pt x="1495503" y="257253"/>
                </a:lnTo>
                <a:lnTo>
                  <a:pt x="1510315" y="272074"/>
                </a:lnTo>
                <a:lnTo>
                  <a:pt x="1524863" y="287424"/>
                </a:lnTo>
                <a:lnTo>
                  <a:pt x="1538881" y="303569"/>
                </a:lnTo>
                <a:lnTo>
                  <a:pt x="1552371" y="319449"/>
                </a:lnTo>
                <a:lnTo>
                  <a:pt x="1565596" y="335858"/>
                </a:lnTo>
                <a:lnTo>
                  <a:pt x="1578292" y="352796"/>
                </a:lnTo>
                <a:lnTo>
                  <a:pt x="1590724" y="369735"/>
                </a:lnTo>
                <a:lnTo>
                  <a:pt x="1602627" y="386938"/>
                </a:lnTo>
                <a:lnTo>
                  <a:pt x="1614265" y="404935"/>
                </a:lnTo>
                <a:lnTo>
                  <a:pt x="1625639" y="422667"/>
                </a:lnTo>
                <a:lnTo>
                  <a:pt x="1636219" y="440929"/>
                </a:lnTo>
                <a:lnTo>
                  <a:pt x="1646534" y="459455"/>
                </a:lnTo>
                <a:lnTo>
                  <a:pt x="1656585" y="478247"/>
                </a:lnTo>
                <a:lnTo>
                  <a:pt x="1666108" y="497038"/>
                </a:lnTo>
                <a:lnTo>
                  <a:pt x="1675101" y="516358"/>
                </a:lnTo>
                <a:lnTo>
                  <a:pt x="1683565" y="535943"/>
                </a:lnTo>
                <a:lnTo>
                  <a:pt x="1691764" y="555528"/>
                </a:lnTo>
                <a:lnTo>
                  <a:pt x="1699170" y="575643"/>
                </a:lnTo>
                <a:lnTo>
                  <a:pt x="1706577" y="596022"/>
                </a:lnTo>
                <a:lnTo>
                  <a:pt x="1712925" y="616401"/>
                </a:lnTo>
                <a:lnTo>
                  <a:pt x="1719273" y="637309"/>
                </a:lnTo>
                <a:lnTo>
                  <a:pt x="1725092" y="658218"/>
                </a:lnTo>
                <a:lnTo>
                  <a:pt x="1730382" y="679126"/>
                </a:lnTo>
                <a:lnTo>
                  <a:pt x="1734614" y="700564"/>
                </a:lnTo>
                <a:lnTo>
                  <a:pt x="1739111" y="721737"/>
                </a:lnTo>
                <a:lnTo>
                  <a:pt x="1742549" y="743439"/>
                </a:lnTo>
                <a:lnTo>
                  <a:pt x="1745723" y="765406"/>
                </a:lnTo>
                <a:lnTo>
                  <a:pt x="1748104" y="787373"/>
                </a:lnTo>
                <a:lnTo>
                  <a:pt x="1749955" y="809605"/>
                </a:lnTo>
                <a:lnTo>
                  <a:pt x="1751542" y="831837"/>
                </a:lnTo>
                <a:lnTo>
                  <a:pt x="1752336" y="854598"/>
                </a:lnTo>
                <a:lnTo>
                  <a:pt x="1752600" y="877094"/>
                </a:lnTo>
                <a:lnTo>
                  <a:pt x="1752336" y="899590"/>
                </a:lnTo>
                <a:lnTo>
                  <a:pt x="1751542" y="922351"/>
                </a:lnTo>
                <a:lnTo>
                  <a:pt x="1749955" y="944583"/>
                </a:lnTo>
                <a:lnTo>
                  <a:pt x="1748104" y="966550"/>
                </a:lnTo>
                <a:lnTo>
                  <a:pt x="1745723" y="988782"/>
                </a:lnTo>
                <a:lnTo>
                  <a:pt x="1742549" y="1010220"/>
                </a:lnTo>
                <a:lnTo>
                  <a:pt x="1739111" y="1031922"/>
                </a:lnTo>
                <a:lnTo>
                  <a:pt x="1734614" y="1053624"/>
                </a:lnTo>
                <a:lnTo>
                  <a:pt x="1730382" y="1075062"/>
                </a:lnTo>
                <a:lnTo>
                  <a:pt x="1725092" y="1095970"/>
                </a:lnTo>
                <a:lnTo>
                  <a:pt x="1719273" y="1116879"/>
                </a:lnTo>
                <a:lnTo>
                  <a:pt x="1712925" y="1137523"/>
                </a:lnTo>
                <a:lnTo>
                  <a:pt x="1706577" y="1157902"/>
                </a:lnTo>
                <a:lnTo>
                  <a:pt x="1699170" y="1178016"/>
                </a:lnTo>
                <a:lnTo>
                  <a:pt x="1691764" y="1198130"/>
                </a:lnTo>
                <a:lnTo>
                  <a:pt x="1683565" y="1217980"/>
                </a:lnTo>
                <a:lnTo>
                  <a:pt x="1675101" y="1237565"/>
                </a:lnTo>
                <a:lnTo>
                  <a:pt x="1666108" y="1256886"/>
                </a:lnTo>
                <a:lnTo>
                  <a:pt x="1656585" y="1275941"/>
                </a:lnTo>
                <a:lnTo>
                  <a:pt x="1646534" y="1294733"/>
                </a:lnTo>
                <a:lnTo>
                  <a:pt x="1636219" y="1313259"/>
                </a:lnTo>
                <a:lnTo>
                  <a:pt x="1625639" y="1331521"/>
                </a:lnTo>
                <a:lnTo>
                  <a:pt x="1614265" y="1349253"/>
                </a:lnTo>
                <a:lnTo>
                  <a:pt x="1602627" y="1366986"/>
                </a:lnTo>
                <a:lnTo>
                  <a:pt x="1590724" y="1384453"/>
                </a:lnTo>
                <a:lnTo>
                  <a:pt x="1578292" y="1401392"/>
                </a:lnTo>
                <a:lnTo>
                  <a:pt x="1565596" y="1418066"/>
                </a:lnTo>
                <a:lnTo>
                  <a:pt x="1552371" y="1434475"/>
                </a:lnTo>
                <a:lnTo>
                  <a:pt x="1538881" y="1450619"/>
                </a:lnTo>
                <a:lnTo>
                  <a:pt x="1524863" y="1466234"/>
                </a:lnTo>
                <a:lnTo>
                  <a:pt x="1510315" y="1481585"/>
                </a:lnTo>
                <a:lnTo>
                  <a:pt x="1495503" y="1496671"/>
                </a:lnTo>
                <a:lnTo>
                  <a:pt x="1480426" y="1511492"/>
                </a:lnTo>
                <a:lnTo>
                  <a:pt x="1465085" y="1525784"/>
                </a:lnTo>
                <a:lnTo>
                  <a:pt x="1449479" y="1540075"/>
                </a:lnTo>
                <a:lnTo>
                  <a:pt x="1433609" y="1553573"/>
                </a:lnTo>
                <a:lnTo>
                  <a:pt x="1416945" y="1566542"/>
                </a:lnTo>
                <a:lnTo>
                  <a:pt x="1400282" y="1579510"/>
                </a:lnTo>
                <a:lnTo>
                  <a:pt x="1383353" y="1591949"/>
                </a:lnTo>
                <a:lnTo>
                  <a:pt x="1365896" y="1603859"/>
                </a:lnTo>
                <a:lnTo>
                  <a:pt x="1348439" y="1615505"/>
                </a:lnTo>
                <a:lnTo>
                  <a:pt x="1330453" y="1626885"/>
                </a:lnTo>
                <a:lnTo>
                  <a:pt x="1312202" y="1637472"/>
                </a:lnTo>
                <a:lnTo>
                  <a:pt x="1293687" y="1647793"/>
                </a:lnTo>
                <a:lnTo>
                  <a:pt x="1274907" y="1657851"/>
                </a:lnTo>
                <a:lnTo>
                  <a:pt x="1255863" y="1667379"/>
                </a:lnTo>
                <a:lnTo>
                  <a:pt x="1236818" y="1676377"/>
                </a:lnTo>
                <a:lnTo>
                  <a:pt x="1216981" y="1684846"/>
                </a:lnTo>
                <a:lnTo>
                  <a:pt x="1197407" y="1693051"/>
                </a:lnTo>
                <a:lnTo>
                  <a:pt x="1177305" y="1700726"/>
                </a:lnTo>
                <a:lnTo>
                  <a:pt x="1157203" y="1707607"/>
                </a:lnTo>
                <a:lnTo>
                  <a:pt x="1136572" y="1714753"/>
                </a:lnTo>
                <a:lnTo>
                  <a:pt x="1115940" y="1720576"/>
                </a:lnTo>
                <a:lnTo>
                  <a:pt x="1095045" y="1726134"/>
                </a:lnTo>
                <a:lnTo>
                  <a:pt x="1074149" y="1731427"/>
                </a:lnTo>
                <a:lnTo>
                  <a:pt x="1052724" y="1736191"/>
                </a:lnTo>
                <a:lnTo>
                  <a:pt x="1031299" y="1740426"/>
                </a:lnTo>
                <a:lnTo>
                  <a:pt x="1009610" y="1743866"/>
                </a:lnTo>
                <a:lnTo>
                  <a:pt x="987656" y="1747042"/>
                </a:lnTo>
                <a:lnTo>
                  <a:pt x="965702" y="1749424"/>
                </a:lnTo>
                <a:lnTo>
                  <a:pt x="943749" y="1751277"/>
                </a:lnTo>
                <a:lnTo>
                  <a:pt x="921266" y="1752865"/>
                </a:lnTo>
                <a:lnTo>
                  <a:pt x="899048" y="1753923"/>
                </a:lnTo>
                <a:lnTo>
                  <a:pt x="876300" y="1754188"/>
                </a:lnTo>
                <a:lnTo>
                  <a:pt x="853817" y="1753923"/>
                </a:lnTo>
                <a:lnTo>
                  <a:pt x="831335" y="1752865"/>
                </a:lnTo>
                <a:lnTo>
                  <a:pt x="809116" y="1751277"/>
                </a:lnTo>
                <a:lnTo>
                  <a:pt x="786898" y="1749424"/>
                </a:lnTo>
                <a:lnTo>
                  <a:pt x="764944" y="1747042"/>
                </a:lnTo>
                <a:lnTo>
                  <a:pt x="742990" y="1743866"/>
                </a:lnTo>
                <a:lnTo>
                  <a:pt x="721301" y="1740426"/>
                </a:lnTo>
                <a:lnTo>
                  <a:pt x="699876" y="1736191"/>
                </a:lnTo>
                <a:lnTo>
                  <a:pt x="678716" y="1731427"/>
                </a:lnTo>
                <a:lnTo>
                  <a:pt x="657820" y="1726134"/>
                </a:lnTo>
                <a:lnTo>
                  <a:pt x="636660" y="1720576"/>
                </a:lnTo>
                <a:lnTo>
                  <a:pt x="616028" y="1714753"/>
                </a:lnTo>
                <a:lnTo>
                  <a:pt x="595662" y="1707607"/>
                </a:lnTo>
                <a:lnTo>
                  <a:pt x="575295" y="1700726"/>
                </a:lnTo>
                <a:lnTo>
                  <a:pt x="555193" y="1693051"/>
                </a:lnTo>
                <a:lnTo>
                  <a:pt x="535619" y="1684846"/>
                </a:lnTo>
                <a:lnTo>
                  <a:pt x="516046" y="1676377"/>
                </a:lnTo>
                <a:lnTo>
                  <a:pt x="496737" y="1667379"/>
                </a:lnTo>
                <a:lnTo>
                  <a:pt x="477958" y="1657851"/>
                </a:lnTo>
                <a:lnTo>
                  <a:pt x="458913" y="1647793"/>
                </a:lnTo>
                <a:lnTo>
                  <a:pt x="440663" y="1637472"/>
                </a:lnTo>
                <a:lnTo>
                  <a:pt x="422412" y="1626885"/>
                </a:lnTo>
                <a:lnTo>
                  <a:pt x="404161" y="1615505"/>
                </a:lnTo>
                <a:lnTo>
                  <a:pt x="386704" y="1603859"/>
                </a:lnTo>
                <a:lnTo>
                  <a:pt x="369511" y="1591949"/>
                </a:lnTo>
                <a:lnTo>
                  <a:pt x="352318" y="1579510"/>
                </a:lnTo>
                <a:lnTo>
                  <a:pt x="335655" y="1566542"/>
                </a:lnTo>
                <a:lnTo>
                  <a:pt x="319255" y="1553573"/>
                </a:lnTo>
                <a:lnTo>
                  <a:pt x="303121" y="1540075"/>
                </a:lnTo>
                <a:lnTo>
                  <a:pt x="287251" y="1525784"/>
                </a:lnTo>
                <a:lnTo>
                  <a:pt x="271909" y="1511492"/>
                </a:lnTo>
                <a:lnTo>
                  <a:pt x="256833" y="1496671"/>
                </a:lnTo>
                <a:lnTo>
                  <a:pt x="242285" y="1481585"/>
                </a:lnTo>
                <a:lnTo>
                  <a:pt x="227737" y="1466234"/>
                </a:lnTo>
                <a:lnTo>
                  <a:pt x="213983" y="1450619"/>
                </a:lnTo>
                <a:lnTo>
                  <a:pt x="200229" y="1434475"/>
                </a:lnTo>
                <a:lnTo>
                  <a:pt x="187004" y="1418066"/>
                </a:lnTo>
                <a:lnTo>
                  <a:pt x="174308" y="1401392"/>
                </a:lnTo>
                <a:lnTo>
                  <a:pt x="161876" y="1384453"/>
                </a:lnTo>
                <a:lnTo>
                  <a:pt x="149709" y="1366986"/>
                </a:lnTo>
                <a:lnTo>
                  <a:pt x="138071" y="1349253"/>
                </a:lnTo>
                <a:lnTo>
                  <a:pt x="126961" y="1331521"/>
                </a:lnTo>
                <a:lnTo>
                  <a:pt x="116117" y="1313259"/>
                </a:lnTo>
                <a:lnTo>
                  <a:pt x="105801" y="1294733"/>
                </a:lnTo>
                <a:lnTo>
                  <a:pt x="95750" y="1275941"/>
                </a:lnTo>
                <a:lnTo>
                  <a:pt x="86492" y="1256886"/>
                </a:lnTo>
                <a:lnTo>
                  <a:pt x="77499" y="1237565"/>
                </a:lnTo>
                <a:lnTo>
                  <a:pt x="69035" y="1217980"/>
                </a:lnTo>
                <a:lnTo>
                  <a:pt x="60836" y="1198130"/>
                </a:lnTo>
                <a:lnTo>
                  <a:pt x="53165" y="1178016"/>
                </a:lnTo>
                <a:lnTo>
                  <a:pt x="46023" y="1157902"/>
                </a:lnTo>
                <a:lnTo>
                  <a:pt x="39411" y="1137523"/>
                </a:lnTo>
                <a:lnTo>
                  <a:pt x="33327" y="1116879"/>
                </a:lnTo>
                <a:lnTo>
                  <a:pt x="27508" y="1095970"/>
                </a:lnTo>
                <a:lnTo>
                  <a:pt x="22483" y="1075062"/>
                </a:lnTo>
                <a:lnTo>
                  <a:pt x="17721" y="1053624"/>
                </a:lnTo>
                <a:lnTo>
                  <a:pt x="13754" y="1031922"/>
                </a:lnTo>
                <a:lnTo>
                  <a:pt x="10051" y="1010220"/>
                </a:lnTo>
                <a:lnTo>
                  <a:pt x="6877" y="988782"/>
                </a:lnTo>
                <a:lnTo>
                  <a:pt x="4496" y="966550"/>
                </a:lnTo>
                <a:lnTo>
                  <a:pt x="2380" y="944583"/>
                </a:lnTo>
                <a:lnTo>
                  <a:pt x="1322" y="922351"/>
                </a:lnTo>
                <a:lnTo>
                  <a:pt x="264" y="899590"/>
                </a:lnTo>
                <a:lnTo>
                  <a:pt x="0" y="877094"/>
                </a:lnTo>
                <a:lnTo>
                  <a:pt x="264" y="854598"/>
                </a:lnTo>
                <a:lnTo>
                  <a:pt x="1322" y="831837"/>
                </a:lnTo>
                <a:lnTo>
                  <a:pt x="2380" y="809605"/>
                </a:lnTo>
                <a:lnTo>
                  <a:pt x="4496" y="787373"/>
                </a:lnTo>
                <a:lnTo>
                  <a:pt x="6877" y="765406"/>
                </a:lnTo>
                <a:lnTo>
                  <a:pt x="10051" y="743439"/>
                </a:lnTo>
                <a:lnTo>
                  <a:pt x="13754" y="721737"/>
                </a:lnTo>
                <a:lnTo>
                  <a:pt x="17721" y="700564"/>
                </a:lnTo>
                <a:lnTo>
                  <a:pt x="22483" y="679126"/>
                </a:lnTo>
                <a:lnTo>
                  <a:pt x="27508" y="658218"/>
                </a:lnTo>
                <a:lnTo>
                  <a:pt x="33327" y="637309"/>
                </a:lnTo>
                <a:lnTo>
                  <a:pt x="39411" y="616401"/>
                </a:lnTo>
                <a:lnTo>
                  <a:pt x="46023" y="596022"/>
                </a:lnTo>
                <a:lnTo>
                  <a:pt x="53165" y="575643"/>
                </a:lnTo>
                <a:lnTo>
                  <a:pt x="60836" y="555528"/>
                </a:lnTo>
                <a:lnTo>
                  <a:pt x="69035" y="535943"/>
                </a:lnTo>
                <a:lnTo>
                  <a:pt x="77499" y="516358"/>
                </a:lnTo>
                <a:lnTo>
                  <a:pt x="86492" y="497038"/>
                </a:lnTo>
                <a:lnTo>
                  <a:pt x="95750" y="478247"/>
                </a:lnTo>
                <a:lnTo>
                  <a:pt x="105801" y="459455"/>
                </a:lnTo>
                <a:lnTo>
                  <a:pt x="116117" y="440929"/>
                </a:lnTo>
                <a:lnTo>
                  <a:pt x="126961" y="422667"/>
                </a:lnTo>
                <a:lnTo>
                  <a:pt x="138071" y="404935"/>
                </a:lnTo>
                <a:lnTo>
                  <a:pt x="149709" y="386938"/>
                </a:lnTo>
                <a:lnTo>
                  <a:pt x="161876" y="369735"/>
                </a:lnTo>
                <a:lnTo>
                  <a:pt x="174308" y="352796"/>
                </a:lnTo>
                <a:lnTo>
                  <a:pt x="187004" y="335858"/>
                </a:lnTo>
                <a:lnTo>
                  <a:pt x="200229" y="319449"/>
                </a:lnTo>
                <a:lnTo>
                  <a:pt x="213983" y="303569"/>
                </a:lnTo>
                <a:lnTo>
                  <a:pt x="227737" y="287424"/>
                </a:lnTo>
                <a:lnTo>
                  <a:pt x="242285" y="272074"/>
                </a:lnTo>
                <a:lnTo>
                  <a:pt x="256833" y="257253"/>
                </a:lnTo>
                <a:lnTo>
                  <a:pt x="271909" y="242432"/>
                </a:lnTo>
                <a:lnTo>
                  <a:pt x="287251" y="228404"/>
                </a:lnTo>
                <a:lnTo>
                  <a:pt x="303121" y="214113"/>
                </a:lnTo>
                <a:lnTo>
                  <a:pt x="319255" y="200615"/>
                </a:lnTo>
                <a:lnTo>
                  <a:pt x="335655" y="187117"/>
                </a:lnTo>
                <a:lnTo>
                  <a:pt x="352318" y="174413"/>
                </a:lnTo>
                <a:lnTo>
                  <a:pt x="369511" y="162239"/>
                </a:lnTo>
                <a:lnTo>
                  <a:pt x="386704" y="149799"/>
                </a:lnTo>
                <a:lnTo>
                  <a:pt x="404161" y="138154"/>
                </a:lnTo>
                <a:lnTo>
                  <a:pt x="422412" y="127303"/>
                </a:lnTo>
                <a:lnTo>
                  <a:pt x="440663" y="116452"/>
                </a:lnTo>
                <a:lnTo>
                  <a:pt x="458913" y="105865"/>
                </a:lnTo>
                <a:lnTo>
                  <a:pt x="477958" y="96337"/>
                </a:lnTo>
                <a:lnTo>
                  <a:pt x="496737" y="86545"/>
                </a:lnTo>
                <a:lnTo>
                  <a:pt x="516046" y="77811"/>
                </a:lnTo>
                <a:lnTo>
                  <a:pt x="535619" y="69077"/>
                </a:lnTo>
                <a:lnTo>
                  <a:pt x="555193" y="60873"/>
                </a:lnTo>
                <a:lnTo>
                  <a:pt x="575295" y="53197"/>
                </a:lnTo>
                <a:lnTo>
                  <a:pt x="595662" y="46051"/>
                </a:lnTo>
                <a:lnTo>
                  <a:pt x="616028" y="39435"/>
                </a:lnTo>
                <a:lnTo>
                  <a:pt x="636660" y="33348"/>
                </a:lnTo>
                <a:lnTo>
                  <a:pt x="657820" y="27525"/>
                </a:lnTo>
                <a:lnTo>
                  <a:pt x="678716" y="22496"/>
                </a:lnTo>
                <a:lnTo>
                  <a:pt x="699876" y="17997"/>
                </a:lnTo>
                <a:lnTo>
                  <a:pt x="721301" y="13763"/>
                </a:lnTo>
                <a:lnTo>
                  <a:pt x="742990" y="10057"/>
                </a:lnTo>
                <a:lnTo>
                  <a:pt x="764944" y="7146"/>
                </a:lnTo>
                <a:lnTo>
                  <a:pt x="786898" y="4764"/>
                </a:lnTo>
                <a:lnTo>
                  <a:pt x="809116" y="2382"/>
                </a:lnTo>
                <a:lnTo>
                  <a:pt x="831335" y="1323"/>
                </a:lnTo>
                <a:lnTo>
                  <a:pt x="853817" y="265"/>
                </a:lnTo>
                <a:lnTo>
                  <a:pt x="876300" y="0"/>
                </a:lnTo>
                <a:close/>
              </a:path>
            </a:pathLst>
          </a:custGeom>
          <a:gradFill>
            <a:gsLst>
              <a:gs pos="0">
                <a:srgbClr val="92BFB5"/>
              </a:gs>
              <a:gs pos="100000">
                <a:srgbClr val="52A4AE"/>
              </a:gs>
            </a:gsLst>
            <a:lin ang="5400000" scaled="1"/>
          </a:gra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81DF67B3-EFC7-4106-AF1F-A6CE0F5F9A27}"/>
              </a:ext>
            </a:extLst>
          </p:cNvPr>
          <p:cNvSpPr/>
          <p:nvPr/>
        </p:nvSpPr>
        <p:spPr>
          <a:xfrm>
            <a:off x="4613378" y="6070240"/>
            <a:ext cx="43524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</a:rPr>
              <a:t>◎課程需久站，請考量本身狀況再報名，謝謝</a:t>
            </a:r>
            <a:r>
              <a:rPr lang="en-US" altLang="zh-TW" sz="16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</a:rPr>
              <a:t>!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B58BF68F-80DC-4D2F-8F5D-25E4DAB57E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7" y="4489748"/>
            <a:ext cx="1280742" cy="128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17782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52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  <p:bldP spid="23" grpId="0" animBg="1"/>
      <p:bldP spid="30" grpId="0" animBg="1"/>
      <p:bldP spid="47" grpId="0" animBg="1"/>
      <p:bldP spid="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3320458" y="458741"/>
            <a:ext cx="5572519" cy="846699"/>
            <a:chOff x="1679798" y="438128"/>
            <a:chExt cx="5572519" cy="846699"/>
          </a:xfrm>
        </p:grpSpPr>
        <p:sp>
          <p:nvSpPr>
            <p:cNvPr id="33" name="文本框 32"/>
            <p:cNvSpPr txBox="1"/>
            <p:nvPr/>
          </p:nvSpPr>
          <p:spPr>
            <a:xfrm>
              <a:off x="3104147" y="438128"/>
              <a:ext cx="2723823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defRPr/>
              </a:pPr>
              <a:r>
                <a:rPr lang="en-US" altLang="zh-TW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【</a:t>
              </a:r>
              <a:r>
                <a:rPr lang="zh-TW" alt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課 程 表 </a:t>
              </a:r>
              <a:r>
                <a:rPr lang="en-US" altLang="zh-TW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】</a:t>
              </a:r>
              <a:endPara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79798" y="977050"/>
              <a:ext cx="5572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>
                <a:defRPr/>
              </a:pPr>
              <a:r>
                <a:rPr lang="en-US" altLang="zh-TW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Department of Food Science and Technology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A661E6DF-E4EA-4CAA-8CC0-AE5E70E94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69855"/>
              </p:ext>
            </p:extLst>
          </p:nvPr>
        </p:nvGraphicFramePr>
        <p:xfrm>
          <a:off x="1512126" y="1305440"/>
          <a:ext cx="9567332" cy="52141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67108">
                  <a:extLst>
                    <a:ext uri="{9D8B030D-6E8A-4147-A177-3AD203B41FA5}">
                      <a16:colId xmlns:a16="http://schemas.microsoft.com/office/drawing/2014/main" val="3629524028"/>
                    </a:ext>
                  </a:extLst>
                </a:gridCol>
                <a:gridCol w="2301329">
                  <a:extLst>
                    <a:ext uri="{9D8B030D-6E8A-4147-A177-3AD203B41FA5}">
                      <a16:colId xmlns:a16="http://schemas.microsoft.com/office/drawing/2014/main" val="4136711988"/>
                    </a:ext>
                  </a:extLst>
                </a:gridCol>
                <a:gridCol w="3010629">
                  <a:extLst>
                    <a:ext uri="{9D8B030D-6E8A-4147-A177-3AD203B41FA5}">
                      <a16:colId xmlns:a16="http://schemas.microsoft.com/office/drawing/2014/main" val="1792223623"/>
                    </a:ext>
                  </a:extLst>
                </a:gridCol>
                <a:gridCol w="3488266">
                  <a:extLst>
                    <a:ext uri="{9D8B030D-6E8A-4147-A177-3AD203B41FA5}">
                      <a16:colId xmlns:a16="http://schemas.microsoft.com/office/drawing/2014/main" val="1217249245"/>
                    </a:ext>
                  </a:extLst>
                </a:gridCol>
              </a:tblGrid>
              <a:tr h="503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日期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時</a:t>
                      </a:r>
                      <a:r>
                        <a:rPr lang="en-US" sz="1600" kern="100" dirty="0">
                          <a:effectLst/>
                        </a:rPr>
                        <a:t>  </a:t>
                      </a:r>
                      <a:r>
                        <a:rPr lang="zh-TW" sz="1600" kern="100" dirty="0">
                          <a:effectLst/>
                        </a:rPr>
                        <a:t>間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研 習 內 容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主持人</a:t>
                      </a:r>
                      <a:r>
                        <a:rPr lang="en-US" sz="1600" kern="100">
                          <a:effectLst/>
                        </a:rPr>
                        <a:t>/</a:t>
                      </a:r>
                      <a:r>
                        <a:rPr lang="zh-TW" sz="1600" kern="100">
                          <a:effectLst/>
                        </a:rPr>
                        <a:t>主講人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1465117423"/>
                  </a:ext>
                </a:extLst>
              </a:tr>
              <a:tr h="396591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  </a:t>
                      </a:r>
                      <a:endParaRPr lang="zh-TW" sz="16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altLang="zh-TW" sz="1600" b="1" kern="100" dirty="0">
                          <a:effectLst/>
                        </a:rPr>
                        <a:t>06</a:t>
                      </a:r>
                      <a:endParaRPr lang="zh-TW" sz="1600" b="1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b="1" kern="100" dirty="0">
                          <a:effectLst/>
                        </a:rPr>
                        <a:t>21</a:t>
                      </a:r>
                      <a:endParaRPr lang="zh-TW" sz="1600" b="1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期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</a:rPr>
                        <a:t>︶</a:t>
                      </a:r>
                      <a:endParaRPr lang="zh-TW" sz="16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08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3</a:t>
                      </a:r>
                      <a:r>
                        <a:rPr lang="en-US" sz="1600" kern="100" dirty="0">
                          <a:effectLst/>
                        </a:rPr>
                        <a:t>0~08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45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報到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r>
                        <a:rPr lang="en-US" altLang="zh-TW" sz="1600" kern="100" dirty="0">
                          <a:effectLst/>
                        </a:rPr>
                        <a:t>F407</a:t>
                      </a:r>
                      <a:r>
                        <a:rPr lang="zh-TW" altLang="en-US" sz="1600" kern="100" dirty="0">
                          <a:effectLst/>
                        </a:rPr>
                        <a:t>教室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1521979354"/>
                  </a:ext>
                </a:extLst>
              </a:tr>
              <a:tr h="4309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08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45</a:t>
                      </a:r>
                      <a:r>
                        <a:rPr lang="en-US" sz="1600" kern="100" dirty="0">
                          <a:effectLst/>
                        </a:rPr>
                        <a:t>~0</a:t>
                      </a:r>
                      <a:r>
                        <a:rPr lang="en-US" altLang="zh-TW" sz="1600" kern="100" dirty="0">
                          <a:effectLst/>
                        </a:rPr>
                        <a:t>9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00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開幕式及致詞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4170242150"/>
                  </a:ext>
                </a:extLst>
              </a:tr>
              <a:tr h="4403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</a:t>
                      </a:r>
                      <a:r>
                        <a:rPr lang="en-US" altLang="zh-TW" sz="1600" kern="100" dirty="0">
                          <a:effectLst/>
                        </a:rPr>
                        <a:t>9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00</a:t>
                      </a:r>
                      <a:r>
                        <a:rPr lang="zh-TW" sz="1600" kern="100" dirty="0">
                          <a:effectLst/>
                        </a:rPr>
                        <a:t>－</a:t>
                      </a:r>
                      <a:r>
                        <a:rPr lang="en-US" altLang="zh-TW" sz="1600" kern="100" dirty="0">
                          <a:effectLst/>
                        </a:rPr>
                        <a:t>10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</a:t>
                      </a: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食品添加物</a:t>
                      </a:r>
                      <a:endParaRPr lang="zh-TW" altLang="en-US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kern="100" dirty="0">
                          <a:effectLst/>
                        </a:rPr>
                        <a:t>弘光科技大學</a:t>
                      </a:r>
                      <a:r>
                        <a:rPr lang="zh-TW" altLang="en-US" sz="1600" kern="100" dirty="0">
                          <a:effectLst/>
                        </a:rPr>
                        <a:t>專任教師</a:t>
                      </a:r>
                      <a:r>
                        <a:rPr lang="en-US" altLang="zh-TW" sz="1600" kern="100" dirty="0">
                          <a:effectLst/>
                        </a:rPr>
                        <a:t>-</a:t>
                      </a:r>
                      <a:r>
                        <a:rPr lang="zh-TW" altLang="en-US" sz="1600" kern="1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黃志雄</a:t>
                      </a:r>
                      <a:endParaRPr lang="en-US" altLang="zh-TW" sz="1600" kern="1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2177748904"/>
                  </a:ext>
                </a:extLst>
              </a:tr>
              <a:tr h="13309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effectLst/>
                        </a:rPr>
                        <a:t>10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</a:t>
                      </a:r>
                      <a:r>
                        <a:rPr lang="en-US" sz="1600" kern="100" dirty="0">
                          <a:effectLst/>
                        </a:rPr>
                        <a:t>0</a:t>
                      </a:r>
                      <a:r>
                        <a:rPr lang="zh-TW" sz="1600" kern="100" dirty="0">
                          <a:effectLst/>
                        </a:rPr>
                        <a:t>－</a:t>
                      </a:r>
                      <a:r>
                        <a:rPr lang="en-US" sz="1600" kern="100" dirty="0">
                          <a:effectLst/>
                        </a:rPr>
                        <a:t>1</a:t>
                      </a:r>
                      <a:r>
                        <a:rPr lang="en-US" altLang="zh-TW" sz="1600" kern="100" dirty="0">
                          <a:effectLst/>
                        </a:rPr>
                        <a:t>2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sz="1600" kern="100" dirty="0">
                          <a:effectLst/>
                        </a:rPr>
                        <a:t>00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手作烘焙</a:t>
                      </a: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教學</a:t>
                      </a:r>
                      <a:r>
                        <a:rPr lang="zh-TW" altLang="zh-TW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與實作</a:t>
                      </a:r>
                      <a:b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巧克力大理石</a:t>
                      </a:r>
                      <a:endParaRPr lang="en-US" alt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  巧克力花捲</a:t>
                      </a:r>
                      <a:endParaRPr lang="en-US" alt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   白醬枝豆麵包</a:t>
                      </a:r>
                      <a:endParaRPr lang="en-US" altLang="zh-CN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kern="100" dirty="0">
                          <a:effectLst/>
                        </a:rPr>
                        <a:t>弘光科技大學</a:t>
                      </a:r>
                      <a:r>
                        <a:rPr lang="zh-TW" altLang="en-US" sz="1600" kern="100" dirty="0">
                          <a:effectLst/>
                        </a:rPr>
                        <a:t>專任教師</a:t>
                      </a:r>
                      <a:endParaRPr lang="en-US" altLang="zh-TW" sz="1600" kern="100" dirty="0">
                        <a:effectLst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effectLst/>
                        </a:rPr>
                        <a:t>-</a:t>
                      </a:r>
                      <a:r>
                        <a:rPr lang="zh-TW" altLang="en-US" sz="1600" kern="1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黃志雄</a:t>
                      </a:r>
                      <a:endParaRPr lang="en-US" altLang="zh-TW" sz="1600" kern="1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2739830033"/>
                  </a:ext>
                </a:extLst>
              </a:tr>
              <a:tr h="3243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effectLst/>
                        </a:rPr>
                        <a:t>12</a:t>
                      </a:r>
                      <a:r>
                        <a:rPr lang="zh-TW" alt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00</a:t>
                      </a:r>
                      <a:r>
                        <a:rPr lang="zh-TW" altLang="zh-TW" sz="1600" kern="100" dirty="0">
                          <a:effectLst/>
                        </a:rPr>
                        <a:t>－</a:t>
                      </a:r>
                      <a:r>
                        <a:rPr lang="en-US" altLang="zh-TW" sz="1600" kern="100" dirty="0">
                          <a:effectLst/>
                        </a:rPr>
                        <a:t>12</a:t>
                      </a:r>
                      <a:r>
                        <a:rPr lang="zh-TW" alt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30</a:t>
                      </a:r>
                      <a:endParaRPr lang="zh-TW" alt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午餐</a:t>
                      </a: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1600" kern="1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3571258764"/>
                  </a:ext>
                </a:extLst>
              </a:tr>
              <a:tr h="12824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effectLst/>
                        </a:rPr>
                        <a:t>12</a:t>
                      </a:r>
                      <a:r>
                        <a:rPr lang="zh-TW" alt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30</a:t>
                      </a:r>
                      <a:r>
                        <a:rPr lang="zh-TW" altLang="zh-TW" sz="1600" kern="100" dirty="0">
                          <a:effectLst/>
                        </a:rPr>
                        <a:t>－</a:t>
                      </a:r>
                      <a:r>
                        <a:rPr lang="en-US" altLang="zh-TW" sz="1600" kern="100" dirty="0">
                          <a:effectLst/>
                        </a:rPr>
                        <a:t>17</a:t>
                      </a:r>
                      <a:r>
                        <a:rPr lang="zh-TW" alt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00</a:t>
                      </a:r>
                      <a:endParaRPr lang="zh-TW" alt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手作烘焙</a:t>
                      </a: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教學</a:t>
                      </a:r>
                      <a:r>
                        <a:rPr lang="zh-TW" altLang="zh-TW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與實作</a:t>
                      </a:r>
                      <a:b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巧克力大理石</a:t>
                      </a:r>
                      <a:endParaRPr lang="en-US" alt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  巧克力花捲</a:t>
                      </a:r>
                      <a:endParaRPr lang="en-US" altLang="zh-TW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+mn-lt"/>
                        </a:rPr>
                        <a:t>  白醬枝豆麵包</a:t>
                      </a:r>
                      <a:endParaRPr lang="en-US" altLang="zh-CN" sz="14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+mn-lt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kern="100" dirty="0">
                          <a:effectLst/>
                        </a:rPr>
                        <a:t>弘光科技大學</a:t>
                      </a:r>
                      <a:r>
                        <a:rPr lang="zh-TW" altLang="en-US" sz="1600" kern="100" dirty="0">
                          <a:effectLst/>
                        </a:rPr>
                        <a:t>專任教師</a:t>
                      </a:r>
                      <a:endParaRPr lang="en-US" altLang="zh-TW" sz="1600" kern="100" dirty="0">
                        <a:effectLst/>
                      </a:endParaRP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>
                          <a:effectLst/>
                        </a:rPr>
                        <a:t>-</a:t>
                      </a:r>
                      <a:r>
                        <a:rPr lang="zh-TW" altLang="en-US" sz="1600" kern="1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黃志雄</a:t>
                      </a:r>
                      <a:endParaRPr lang="en-US" altLang="zh-TW" sz="1600" kern="1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3030671985"/>
                  </a:ext>
                </a:extLst>
              </a:tr>
              <a:tr h="5051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r>
                        <a:rPr lang="en-US" altLang="zh-TW" sz="1600" kern="100" dirty="0">
                          <a:effectLst/>
                        </a:rPr>
                        <a:t>7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0</a:t>
                      </a:r>
                      <a:r>
                        <a:rPr lang="en-US" sz="1600" kern="100" dirty="0">
                          <a:effectLst/>
                        </a:rPr>
                        <a:t>0</a:t>
                      </a:r>
                      <a:r>
                        <a:rPr lang="zh-TW" sz="1600" kern="100" dirty="0">
                          <a:effectLst/>
                        </a:rPr>
                        <a:t>－</a:t>
                      </a:r>
                      <a:r>
                        <a:rPr lang="en-US" sz="1600" kern="100" dirty="0">
                          <a:effectLst/>
                        </a:rPr>
                        <a:t>1</a:t>
                      </a:r>
                      <a:r>
                        <a:rPr lang="en-US" altLang="zh-TW" sz="1600" kern="100" dirty="0">
                          <a:effectLst/>
                        </a:rPr>
                        <a:t>7</a:t>
                      </a:r>
                      <a:r>
                        <a:rPr lang="zh-TW" sz="1600" kern="100" dirty="0">
                          <a:effectLst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</a:rPr>
                        <a:t>3</a:t>
                      </a: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測驗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檢討</a:t>
                      </a:r>
                    </a:p>
                  </a:txBody>
                  <a:tcPr marL="56922" marR="5692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kern="100" dirty="0">
                          <a:effectLst/>
                        </a:rPr>
                        <a:t>弘光科技大學</a:t>
                      </a:r>
                      <a:r>
                        <a:rPr lang="zh-TW" altLang="en-US" sz="1600" kern="100" dirty="0">
                          <a:effectLst/>
                        </a:rPr>
                        <a:t>專任教師</a:t>
                      </a:r>
                      <a:r>
                        <a:rPr lang="en-US" altLang="zh-TW" sz="1600" kern="100" dirty="0">
                          <a:effectLst/>
                        </a:rPr>
                        <a:t>-</a:t>
                      </a:r>
                      <a:r>
                        <a:rPr lang="zh-TW" altLang="en-US" sz="1600" kern="100" dirty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黃志雄</a:t>
                      </a:r>
                      <a:endParaRPr lang="en-US" altLang="zh-TW" sz="1600" kern="10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922" marR="56922" marT="0" marB="0" anchor="ctr"/>
                </a:tc>
                <a:extLst>
                  <a:ext uri="{0D108BD9-81ED-4DB2-BD59-A6C34878D82A}">
                    <a16:rowId xmlns:a16="http://schemas.microsoft.com/office/drawing/2014/main" val="80571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265919"/>
      </p:ext>
    </p:extLst>
  </p:cSld>
  <p:clrMapOvr>
    <a:masterClrMapping/>
  </p:clrMapOvr>
  <p:transition spd="slow" advClick="0" advTm="0">
    <p:push dir="u"/>
  </p:transition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332</Words>
  <Application>Microsoft Office PowerPoint</Application>
  <PresentationFormat>寬螢幕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4" baseType="lpstr">
      <vt:lpstr>等线</vt:lpstr>
      <vt:lpstr>맑은 고딕</vt:lpstr>
      <vt:lpstr>宋体</vt:lpstr>
      <vt:lpstr>思源黑體 TW</vt:lpstr>
      <vt:lpstr>微軟正黑體</vt:lpstr>
      <vt:lpstr>新細明體</vt:lpstr>
      <vt:lpstr>Arial</vt:lpstr>
      <vt:lpstr>Calibri</vt:lpstr>
      <vt:lpstr>Gill Sans MT</vt:lpstr>
      <vt:lpstr>Times New Roman</vt:lpstr>
      <vt:lpstr>自定义设计方案</vt:lpstr>
      <vt:lpstr>圖庫</vt:lpstr>
      <vt:lpstr>PowerPoint 簡報</vt:lpstr>
      <vt:lpstr>PowerPoint 簡報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user</cp:lastModifiedBy>
  <cp:revision>303</cp:revision>
  <dcterms:created xsi:type="dcterms:W3CDTF">2021-04-15T07:04:59Z</dcterms:created>
  <dcterms:modified xsi:type="dcterms:W3CDTF">2025-05-09T01:41:26Z</dcterms:modified>
</cp:coreProperties>
</file>